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75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55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775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184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356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34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377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175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0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917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7DB0648-93A3-4CB2-9427-53EBF5352872}" type="datetimeFigureOut">
              <a:rPr lang="pl-PL" smtClean="0"/>
              <a:t>05.06.2021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977EE6D-0F02-4269-B7C3-11A55AF99B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44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uc-powerpoint.officeapps.live.com/pods/GetClipboardImage.ashx?Id=0a026578-b758-4794-b76c-f1106b8848a4&amp;DC=GEU4&amp;pkey=319c599c-6a66-4261-9c1b-d1012737fe87&amp;wdoverrides=GetClipboardImageEnabled: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509934" y="6011333"/>
            <a:ext cx="351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By Weronika Walaszczyk, Matylda Niedzielska, Antonina Łuczak</a:t>
            </a:r>
            <a:endParaRPr lang="pl-PL" sz="14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7" b="98885" l="0" r="100000">
                        <a14:foregroundMark x1="36267" y1="63941" x2="36267" y2="63941"/>
                        <a14:foregroundMark x1="44115" y1="62825" x2="44115" y2="62825"/>
                        <a14:foregroundMark x1="52916" y1="65056" x2="52916" y2="65056"/>
                        <a14:foregroundMark x1="55779" y1="66543" x2="55779" y2="66543"/>
                        <a14:foregroundMark x1="62142" y1="66914" x2="62142" y2="66914"/>
                        <a14:foregroundMark x1="73171" y1="66543" x2="73171" y2="66543"/>
                        <a14:foregroundMark x1="80594" y1="66171" x2="80594" y2="66171"/>
                        <a14:foregroundMark x1="90774" y1="67286" x2="90774" y2="67286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229" y="5855792"/>
            <a:ext cx="2924705" cy="8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25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732866" y="922745"/>
            <a:ext cx="71627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​</a:t>
            </a:r>
            <a:endParaRPr lang="en-US" dirty="0"/>
          </a:p>
          <a:p>
            <a:endParaRPr lang="en-US" dirty="0"/>
          </a:p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Polish physicist and chemist, two-time winner </a:t>
            </a:r>
            <a:r>
              <a:rPr lang="pl-PL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/>
            </a:r>
            <a:br>
              <a:rPr lang="pl-PL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of </a:t>
            </a:r>
            <a:r>
              <a:rPr lang="en-US" b="1" dirty="0" err="1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th</a:t>
            </a:r>
            <a:r>
              <a:rPr lang="pl-PL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e </a:t>
            </a: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Nobel Prize </a:t>
            </a:r>
            <a:endParaRPr lang="pl-PL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In </a:t>
            </a:r>
            <a:r>
              <a:rPr lang="en-US" dirty="0" smtClean="0"/>
              <a:t>1897 announced </a:t>
            </a:r>
            <a:r>
              <a:rPr lang="en-US" dirty="0"/>
              <a:t>the first scientific work on the magnetic properties of hardened </a:t>
            </a:r>
            <a:r>
              <a:rPr lang="en-US" dirty="0" smtClean="0"/>
              <a:t>steel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She </a:t>
            </a:r>
            <a:r>
              <a:rPr lang="en-US" dirty="0"/>
              <a:t>was awarded the Nobel Prize for the first time in 1903 - in physics, together with her husband Pierre Curie and with Henri Becquerel, for research into the phenomenon of radioactivity discovered by </a:t>
            </a:r>
            <a:r>
              <a:rPr lang="en-US" dirty="0" smtClean="0"/>
              <a:t>Becquerel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She </a:t>
            </a:r>
            <a:r>
              <a:rPr lang="en-US" dirty="0"/>
              <a:t>was awarded for the second time in 1911 - in chemistry for the discovery of polonium and radium, the separation of pure radium and the study of the chemical properties of radioactive </a:t>
            </a:r>
            <a:r>
              <a:rPr lang="en-US" dirty="0" smtClean="0"/>
              <a:t>elements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7700932" y="753468"/>
            <a:ext cx="1550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Arial Black" panose="020B0A04020102020204" pitchFamily="34" charset="0"/>
              </a:rPr>
              <a:t>1867 - 1934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976" y="297999"/>
            <a:ext cx="5919729" cy="64013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04799" y="5382933"/>
            <a:ext cx="488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!</a:t>
            </a:r>
            <a:r>
              <a:rPr lang="pl-PL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 </a:t>
            </a:r>
            <a:r>
              <a:rPr lang="en-US" sz="1600" dirty="0" smtClean="0">
                <a:latin typeface="Broadway" panose="04040905080B02020502" pitchFamily="82" charset="0"/>
              </a:rPr>
              <a:t>She </a:t>
            </a:r>
            <a:r>
              <a:rPr lang="en-US" sz="1600" dirty="0">
                <a:latin typeface="Broadway" panose="04040905080B02020502" pitchFamily="82" charset="0"/>
              </a:rPr>
              <a:t>is one of only four people who have received the Nobel Prize more than once. ​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55" y="618066"/>
            <a:ext cx="4054933" cy="45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uc-powerpoint.officeapps.live.com/pods/GetClipboardImage.ashx?Id=0a026578-b758-4794-b76c-f1106b8848a4&amp;DC=GEU4&amp;pkey=319c599c-6a66-4261-9c1b-d1012737fe87&amp;wdoverrides=GetClipboardImageEnabled: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509934" y="6011333"/>
            <a:ext cx="351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By Weronika Walaszczyk, Matylda Niedzielska, Antonina Łuczak</a:t>
            </a:r>
            <a:endParaRPr lang="pl-PL" sz="1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66" y="5705425"/>
            <a:ext cx="292633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16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441" y="570236"/>
            <a:ext cx="4343474" cy="21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7296"/>
          <a:stretch/>
        </p:blipFill>
        <p:spPr>
          <a:xfrm>
            <a:off x="0" y="0"/>
            <a:ext cx="5721531" cy="590876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5762977" y="485062"/>
            <a:ext cx="6057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OLGA TOKARCZUK</a:t>
            </a:r>
          </a:p>
          <a:p>
            <a:pPr algn="ctr"/>
            <a:endParaRPr lang="pl-PL" b="1" dirty="0" smtClean="0">
              <a:latin typeface="Broadway" panose="04040905080B02020502" pitchFamily="82" charset="0"/>
            </a:endParaRPr>
          </a:p>
          <a:p>
            <a:endParaRPr lang="pl-PL" b="1" dirty="0" smtClean="0"/>
          </a:p>
          <a:p>
            <a:r>
              <a:rPr lang="pl-PL" b="1" dirty="0" smtClean="0"/>
              <a:t>      </a:t>
            </a: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Winner </a:t>
            </a:r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of the Nobel Prize </a:t>
            </a: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in </a:t>
            </a:r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Literature for 2018 </a:t>
            </a:r>
            <a:r>
              <a:rPr lang="pl-PL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/>
            </a:r>
            <a:br>
              <a:rPr lang="pl-PL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endParaRPr lang="pl-PL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098116" y="2213506"/>
            <a:ext cx="6246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 books have been translated into over 40 </a:t>
            </a:r>
            <a:r>
              <a:rPr lang="en-US" dirty="0" smtClean="0"/>
              <a:t>languages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6100343" y="4858858"/>
            <a:ext cx="5382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/>
              <a:t>T</a:t>
            </a:r>
            <a:r>
              <a:rPr lang="en-US" dirty="0" smtClean="0"/>
              <a:t>wo-time </a:t>
            </a:r>
            <a:r>
              <a:rPr lang="en-US" dirty="0"/>
              <a:t>winner of the Nike Literary </a:t>
            </a:r>
            <a:r>
              <a:rPr lang="pl-PL" dirty="0" smtClean="0"/>
              <a:t>„</a:t>
            </a:r>
            <a:r>
              <a:rPr lang="en-US" dirty="0" smtClean="0"/>
              <a:t>Award </a:t>
            </a:r>
            <a:r>
              <a:rPr lang="en-US" dirty="0"/>
              <a:t>for the </a:t>
            </a:r>
            <a:r>
              <a:rPr lang="en-US" dirty="0" smtClean="0"/>
              <a:t>Poles</a:t>
            </a:r>
            <a:r>
              <a:rPr lang="pl-PL" dirty="0" smtClean="0"/>
              <a:t>”</a:t>
            </a:r>
            <a:r>
              <a:rPr lang="en-US" dirty="0" smtClean="0"/>
              <a:t> </a:t>
            </a:r>
            <a:r>
              <a:rPr lang="en-US" dirty="0"/>
              <a:t>and the </a:t>
            </a:r>
            <a:r>
              <a:rPr lang="pl-PL" dirty="0" smtClean="0"/>
              <a:t>„</a:t>
            </a:r>
            <a:r>
              <a:rPr lang="en-US" dirty="0" smtClean="0"/>
              <a:t>Books </a:t>
            </a:r>
            <a:r>
              <a:rPr lang="en-US" dirty="0"/>
              <a:t>of </a:t>
            </a:r>
            <a:r>
              <a:rPr lang="en-US" dirty="0" smtClean="0"/>
              <a:t>Jacob</a:t>
            </a:r>
            <a:r>
              <a:rPr lang="pl-PL" dirty="0" smtClean="0"/>
              <a:t>”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39639"/>
            <a:ext cx="5721531" cy="3218361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245566" y="863720"/>
            <a:ext cx="1489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ial Black" panose="020B0A04020102020204" pitchFamily="34" charset="0"/>
              </a:rPr>
              <a:t>1962 – …</a:t>
            </a:r>
            <a:endParaRPr lang="pl-PL" sz="1600" dirty="0">
              <a:latin typeface="Arial Black" panose="020B0A040201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6098116" y="3979749"/>
            <a:ext cx="5272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Winner of, among others, the International Booker Prize for the novel </a:t>
            </a:r>
            <a:r>
              <a:rPr lang="en-US" dirty="0" err="1">
                <a:solidFill>
                  <a:prstClr val="black"/>
                </a:solidFill>
              </a:rPr>
              <a:t>Bieguni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935" y="4302915"/>
            <a:ext cx="1365622" cy="136562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6098116" y="3128468"/>
            <a:ext cx="3685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</a:t>
            </a:r>
            <a:r>
              <a:rPr lang="en-US" dirty="0" smtClean="0"/>
              <a:t>he </a:t>
            </a:r>
            <a:r>
              <a:rPr lang="en-US" dirty="0"/>
              <a:t>is also a screenplay writer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751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5076" b="13801"/>
          <a:stretch/>
        </p:blipFill>
        <p:spPr>
          <a:xfrm>
            <a:off x="-1" y="-8673"/>
            <a:ext cx="4841965" cy="495018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445309" y="843116"/>
            <a:ext cx="1481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Arial Black" panose="020B0A04020102020204" pitchFamily="34" charset="0"/>
              </a:rPr>
              <a:t>1923 - 2012</a:t>
            </a:r>
          </a:p>
        </p:txBody>
      </p:sp>
      <p:sp>
        <p:nvSpPr>
          <p:cNvPr id="4" name="Prostokąt 3"/>
          <p:cNvSpPr/>
          <p:nvPr/>
        </p:nvSpPr>
        <p:spPr>
          <a:xfrm>
            <a:off x="5138057" y="22471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</a:t>
            </a:r>
            <a:r>
              <a:rPr lang="en-US" dirty="0" err="1" smtClean="0"/>
              <a:t>ublished</a:t>
            </a:r>
            <a:r>
              <a:rPr lang="en-US" dirty="0" smtClean="0"/>
              <a:t> </a:t>
            </a:r>
            <a:r>
              <a:rPr lang="en-US" dirty="0"/>
              <a:t>13 volumes of </a:t>
            </a:r>
            <a:r>
              <a:rPr lang="en-US" dirty="0" smtClean="0"/>
              <a:t>poems</a:t>
            </a:r>
            <a:r>
              <a:rPr lang="pl-PL" dirty="0" smtClean="0"/>
              <a:t> for </a:t>
            </a:r>
            <a:r>
              <a:rPr lang="pl-PL" dirty="0" err="1" smtClean="0"/>
              <a:t>example</a:t>
            </a:r>
            <a:r>
              <a:rPr lang="pl-PL" dirty="0"/>
              <a:t>: </a:t>
            </a:r>
            <a:r>
              <a:rPr lang="pl-PL" dirty="0" smtClean="0"/>
              <a:t>„A </a:t>
            </a:r>
            <a:r>
              <a:rPr lang="pl-PL" dirty="0" err="1"/>
              <a:t>cry</a:t>
            </a:r>
            <a:r>
              <a:rPr lang="pl-PL" dirty="0"/>
              <a:t> to </a:t>
            </a:r>
            <a:r>
              <a:rPr lang="pl-PL" dirty="0" smtClean="0"/>
              <a:t>Yeti”, „</a:t>
            </a:r>
            <a:r>
              <a:rPr lang="en-US" dirty="0" smtClean="0"/>
              <a:t>Salt</a:t>
            </a:r>
            <a:r>
              <a:rPr lang="pl-PL" dirty="0"/>
              <a:t>”, </a:t>
            </a:r>
            <a:r>
              <a:rPr lang="pl-PL" dirty="0" smtClean="0"/>
              <a:t>„Just </a:t>
            </a:r>
            <a:r>
              <a:rPr lang="pl-PL" dirty="0"/>
              <a:t>in </a:t>
            </a:r>
            <a:r>
              <a:rPr lang="pl-PL" dirty="0" err="1" smtClean="0"/>
              <a:t>case</a:t>
            </a:r>
            <a:r>
              <a:rPr lang="pl-PL" dirty="0" smtClean="0"/>
              <a:t>”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5128657" y="3027227"/>
            <a:ext cx="6623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 poems have been translated into over </a:t>
            </a:r>
            <a:r>
              <a:rPr lang="pl-PL" dirty="0" smtClean="0"/>
              <a:t>40 </a:t>
            </a:r>
            <a:r>
              <a:rPr lang="en-US" dirty="0" smtClean="0"/>
              <a:t>languages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138057" y="37358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 also published translations of poetry, mainly from French and </a:t>
            </a:r>
            <a:r>
              <a:rPr lang="en-US" dirty="0" smtClean="0"/>
              <a:t>German</a:t>
            </a:r>
            <a:endParaRPr lang="pl-PL" sz="1600" dirty="0">
              <a:latin typeface="Arial Black" panose="020B0A040201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392194" y="4902716"/>
            <a:ext cx="6469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/>
              <a:t>R</a:t>
            </a:r>
            <a:r>
              <a:rPr lang="en-US" dirty="0" err="1" smtClean="0"/>
              <a:t>eceived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Goethe,</a:t>
            </a:r>
            <a:r>
              <a:rPr lang="pl-PL" dirty="0" smtClean="0"/>
              <a:t> </a:t>
            </a:r>
            <a:r>
              <a:rPr lang="en-US" dirty="0" smtClean="0"/>
              <a:t>she </a:t>
            </a:r>
            <a:r>
              <a:rPr lang="en-US" dirty="0"/>
              <a:t>was awarded the Herder </a:t>
            </a:r>
            <a:r>
              <a:rPr lang="en-US" dirty="0" smtClean="0"/>
              <a:t>Prize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5901267" y="1327295"/>
            <a:ext cx="5850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Winner of the Nobel Prize </a:t>
            </a: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in Literature</a:t>
            </a:r>
            <a:r>
              <a:rPr lang="pl-PL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 in </a:t>
            </a:r>
            <a:r>
              <a:rPr lang="pl-PL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1996</a:t>
            </a:r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endParaRPr lang="en-US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305006" y="377149"/>
            <a:ext cx="506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WISŁAWA </a:t>
            </a:r>
            <a:r>
              <a:rPr lang="pl-PL" sz="2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SZYMBORSKA</a:t>
            </a:r>
            <a:endParaRPr lang="pl-PL" sz="24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392194" y="5517307"/>
            <a:ext cx="454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Received </a:t>
            </a:r>
            <a:r>
              <a:rPr lang="en-US" dirty="0"/>
              <a:t>the Order of the White Eagle</a:t>
            </a:r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4"/>
          <a:srcRect t="50580"/>
          <a:stretch/>
        </p:blipFill>
        <p:spPr>
          <a:xfrm>
            <a:off x="0" y="4498218"/>
            <a:ext cx="4841964" cy="2392907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693" y1="45425" x2="55719" y2="35948"/>
                        <a14:foregroundMark x1="37255" y1="69608" x2="41830" y2="71242"/>
                        <a14:foregroundMark x1="58660" y1="71569" x2="61438" y2="71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9340" y="4666024"/>
            <a:ext cx="1365250" cy="13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r="27090"/>
          <a:stretch/>
        </p:blipFill>
        <p:spPr>
          <a:xfrm>
            <a:off x="0" y="0"/>
            <a:ext cx="12192000" cy="71278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46" y="1490344"/>
            <a:ext cx="10679707" cy="38233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968" y="4781226"/>
            <a:ext cx="645622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5266267" cy="3142303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019800" y="150240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most popular girl tennis player in </a:t>
            </a: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Poland</a:t>
            </a:r>
            <a:endParaRPr lang="pl-PL" b="1" dirty="0" smtClean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pl-PL" dirty="0"/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pl-PL" dirty="0"/>
              <a:t>S</a:t>
            </a:r>
            <a:r>
              <a:rPr lang="en-US" dirty="0" smtClean="0"/>
              <a:t>he </a:t>
            </a:r>
            <a:r>
              <a:rPr lang="en-US" dirty="0"/>
              <a:t>became the first Polish </a:t>
            </a:r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winner of the Grand </a:t>
            </a:r>
            <a:r>
              <a:rPr lang="pl-PL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Slam tournament in singles and French open </a:t>
            </a: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2020 </a:t>
            </a:r>
            <a:endParaRPr lang="pl-PL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indent="-285750" algn="ctr">
              <a:buFont typeface="Arial" panose="020B0604020202020204" pitchFamily="34" charset="0"/>
              <a:buChar char="•"/>
            </a:pPr>
            <a:endParaRPr lang="pl-PL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Her </a:t>
            </a:r>
            <a:r>
              <a:rPr lang="en-US" dirty="0"/>
              <a:t>professional career began at the age of </a:t>
            </a:r>
            <a:r>
              <a:rPr lang="en-US" dirty="0" smtClean="0"/>
              <a:t>15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</a:t>
            </a:r>
            <a:r>
              <a:rPr lang="en-US" dirty="0"/>
              <a:t>was then that she played on the big court for the first time and won ITF in Stockholm. A year later,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she </a:t>
            </a:r>
            <a:r>
              <a:rPr lang="en-US" dirty="0"/>
              <a:t>won the second ITF tournament in Bergamo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(</a:t>
            </a:r>
            <a:r>
              <a:rPr lang="en-US" dirty="0"/>
              <a:t>city in Italy</a:t>
            </a:r>
            <a:r>
              <a:rPr lang="en-US" dirty="0" smtClean="0"/>
              <a:t>) </a:t>
            </a:r>
            <a:r>
              <a:rPr lang="en-US" dirty="0"/>
              <a:t>​</a:t>
            </a:r>
          </a:p>
          <a:p>
            <a:endParaRPr lang="en-US" dirty="0"/>
          </a:p>
          <a:p>
            <a:r>
              <a:rPr lang="en-US" dirty="0"/>
              <a:t>​</a:t>
            </a:r>
          </a:p>
          <a:p>
            <a:endParaRPr lang="en-US" dirty="0"/>
          </a:p>
          <a:p>
            <a:r>
              <a:rPr lang="en-US" dirty="0"/>
              <a:t>​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560733" y="457313"/>
            <a:ext cx="4174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IGA ŚWIĄTEK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8136466" y="918978"/>
            <a:ext cx="2836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 Black" panose="020B0A04020102020204" pitchFamily="34" charset="0"/>
              </a:rPr>
              <a:t>2001 - …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3277658"/>
            <a:ext cx="5266267" cy="35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08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170103" y="449664"/>
            <a:ext cx="3870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ANITA WŁODARCZYK ​</a:t>
            </a:r>
            <a:endParaRPr lang="pl-PL" sz="24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358763"/>
            <a:ext cx="4778905" cy="318398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3829106"/>
            <a:ext cx="4778905" cy="2700081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930281" y="1620647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Polish athlete, two-time gold medalist of the Olympic Games, four-time world champion and multiple world, European and national record holder in the </a:t>
            </a:r>
            <a:r>
              <a:rPr lang="pl-PL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/>
            </a:r>
            <a:br>
              <a:rPr lang="pl-PL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hammer </a:t>
            </a:r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throw</a:t>
            </a: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.</a:t>
            </a:r>
            <a:endParaRPr lang="pl-PL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pl-PL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her early youth she trained speed bike - in 1998 she became the European junior team </a:t>
            </a:r>
            <a:r>
              <a:rPr lang="en-US" dirty="0" smtClean="0"/>
              <a:t>champion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/>
              <a:t>R</a:t>
            </a:r>
            <a:r>
              <a:rPr lang="en-US" dirty="0" err="1" smtClean="0"/>
              <a:t>eceived</a:t>
            </a:r>
            <a:r>
              <a:rPr lang="en-US" dirty="0" smtClean="0"/>
              <a:t> </a:t>
            </a:r>
            <a:r>
              <a:rPr lang="en-US" dirty="0"/>
              <a:t>the Knight's Cross of the Order of </a:t>
            </a:r>
            <a:r>
              <a:rPr lang="en-US" dirty="0" err="1"/>
              <a:t>Polonia</a:t>
            </a:r>
            <a:r>
              <a:rPr lang="en-US" dirty="0"/>
              <a:t> </a:t>
            </a:r>
            <a:r>
              <a:rPr lang="en-US" dirty="0" err="1"/>
              <a:t>Restituta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pl-PL" dirty="0" smtClean="0"/>
              <a:t> </a:t>
            </a:r>
            <a:r>
              <a:rPr lang="en-US" dirty="0" smtClean="0"/>
              <a:t>Officer's </a:t>
            </a:r>
            <a:r>
              <a:rPr lang="en-US" dirty="0"/>
              <a:t>Cross of the Order of </a:t>
            </a:r>
            <a:r>
              <a:rPr lang="en-US" dirty="0" err="1"/>
              <a:t>Polonia</a:t>
            </a:r>
            <a:r>
              <a:rPr lang="en-US" dirty="0"/>
              <a:t> </a:t>
            </a:r>
            <a:r>
              <a:rPr lang="en-US" dirty="0" err="1"/>
              <a:t>Restituta</a:t>
            </a:r>
            <a:endParaRPr lang="en-US" dirty="0"/>
          </a:p>
          <a:p>
            <a:endParaRPr lang="en-US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221134" y="981295"/>
            <a:ext cx="248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 Black" panose="020B0A04020102020204" pitchFamily="34" charset="0"/>
              </a:rPr>
              <a:t>1985 - …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456" y="4234705"/>
            <a:ext cx="136562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4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057931" y="1436513"/>
            <a:ext cx="52069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Polish swimmer specializing in butterfly and freestyle, Olympic champion, two-time world champion, five-time European long-pool champion, three-time world record </a:t>
            </a:r>
            <a:r>
              <a:rPr lang="en-US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holder </a:t>
            </a:r>
            <a:endParaRPr lang="pl-PL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8090602" y="974848"/>
            <a:ext cx="1141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Arial Black" panose="020B0A04020102020204" pitchFamily="34" charset="0"/>
              </a:rPr>
              <a:t>1983 - …</a:t>
            </a:r>
          </a:p>
        </p:txBody>
      </p:sp>
      <p:sp>
        <p:nvSpPr>
          <p:cNvPr id="5" name="Prostokąt 4"/>
          <p:cNvSpPr/>
          <p:nvPr/>
        </p:nvSpPr>
        <p:spPr>
          <a:xfrm>
            <a:off x="5469467" y="35517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July 2003 she became the world champion in the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u="sng" dirty="0" smtClean="0"/>
              <a:t>200 </a:t>
            </a:r>
            <a:r>
              <a:rPr lang="en-US" u="sng" dirty="0"/>
              <a:t>m butterfly style, with a time of 2: </a:t>
            </a:r>
            <a:r>
              <a:rPr lang="en-US" u="sng" dirty="0" smtClean="0"/>
              <a:t>07.56</a:t>
            </a:r>
            <a:endParaRPr lang="pl-PL" u="sng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671734" y="513183"/>
            <a:ext cx="489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OTYLIA JĘDRZEJCZAK</a:t>
            </a:r>
          </a:p>
        </p:txBody>
      </p:sp>
      <p:sp>
        <p:nvSpPr>
          <p:cNvPr id="7" name="Prostokąt 6"/>
          <p:cNvSpPr/>
          <p:nvPr/>
        </p:nvSpPr>
        <p:spPr>
          <a:xfrm>
            <a:off x="5469467" y="458952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2014, she ended her sports career and took the position of the president of the Polish Women's Sports </a:t>
            </a:r>
            <a:r>
              <a:rPr lang="en-US" dirty="0" smtClean="0"/>
              <a:t>Association</a:t>
            </a:r>
            <a:endParaRPr lang="en-US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88" y="3874941"/>
            <a:ext cx="4163745" cy="277583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041" y="157219"/>
            <a:ext cx="3542625" cy="35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5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0913534" y="335845"/>
            <a:ext cx="486030" cy="618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Gill Sans Ultra Bold" panose="020B0A02020104020203" pitchFamily="34" charset="-18"/>
              </a:rPr>
              <a:t>P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O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L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I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S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H </a:t>
            </a:r>
          </a:p>
          <a:p>
            <a:endParaRPr lang="pl-PL" dirty="0" smtClean="0">
              <a:latin typeface="Gill Sans Ultra Bold" panose="020B0A02020104020203" pitchFamily="34" charset="-18"/>
            </a:endParaRPr>
          </a:p>
          <a:p>
            <a:r>
              <a:rPr lang="pl-PL" dirty="0" smtClean="0">
                <a:latin typeface="Gill Sans Ultra Bold" panose="020B0A02020104020203" pitchFamily="34" charset="-18"/>
              </a:rPr>
              <a:t>C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H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E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M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I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S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T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R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Y</a:t>
            </a:r>
          </a:p>
          <a:p>
            <a:endParaRPr lang="pl-PL" dirty="0">
              <a:latin typeface="Gill Sans Ultra Bold" panose="020B0A02020104020203" pitchFamily="34" charset="-18"/>
            </a:endParaRPr>
          </a:p>
          <a:p>
            <a:r>
              <a:rPr lang="pl-PL" dirty="0" smtClean="0">
                <a:latin typeface="Gill Sans Ultra Bold" panose="020B0A02020104020203" pitchFamily="34" charset="-18"/>
              </a:rPr>
              <a:t>W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O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M</a:t>
            </a:r>
          </a:p>
          <a:p>
            <a:r>
              <a:rPr lang="pl-PL" dirty="0" smtClean="0">
                <a:latin typeface="Gill Sans Ultra Bold" panose="020B0A02020104020203" pitchFamily="34" charset="-18"/>
              </a:rPr>
              <a:t>A</a:t>
            </a:r>
          </a:p>
          <a:p>
            <a:r>
              <a:rPr lang="pl-PL" dirty="0">
                <a:latin typeface="Gill Sans Ultra Bold" panose="020B0A02020104020203" pitchFamily="34" charset="-18"/>
              </a:rPr>
              <a:t>N</a:t>
            </a:r>
            <a:endParaRPr lang="pl-PL" dirty="0" smtClean="0">
              <a:latin typeface="Gill Sans Ultra Bold" panose="020B0A02020104020203" pitchFamily="34" charset="-1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272" y="822866"/>
            <a:ext cx="4340728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0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Drewniana czcionk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ewniana czcionk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rewniana czcionk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TM03090434[[fn=Drewniana czcionka]]</Template>
  <TotalTime>139</TotalTime>
  <Words>364</Words>
  <Application>Microsoft Office PowerPoint</Application>
  <PresentationFormat>Panoramiczny</PresentationFormat>
  <Paragraphs>79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Arial Rounded MT Bold</vt:lpstr>
      <vt:lpstr>Broadway</vt:lpstr>
      <vt:lpstr>Gill Sans Ultra Bold</vt:lpstr>
      <vt:lpstr>Rockwell</vt:lpstr>
      <vt:lpstr>Rockwell Condensed</vt:lpstr>
      <vt:lpstr>Wingdings</vt:lpstr>
      <vt:lpstr>Drewniana czcionka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Walaszczyk K84</dc:creator>
  <cp:lastModifiedBy>Anna Walaszczyk K84</cp:lastModifiedBy>
  <cp:revision>20</cp:revision>
  <dcterms:created xsi:type="dcterms:W3CDTF">2021-06-04T15:46:30Z</dcterms:created>
  <dcterms:modified xsi:type="dcterms:W3CDTF">2021-06-05T19:23:40Z</dcterms:modified>
</cp:coreProperties>
</file>