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77" r:id="rId2"/>
    <p:sldId id="256" r:id="rId3"/>
    <p:sldId id="257" r:id="rId4"/>
    <p:sldId id="258" r:id="rId5"/>
    <p:sldId id="260" r:id="rId6"/>
    <p:sldId id="276" r:id="rId7"/>
    <p:sldId id="259" r:id="rId8"/>
    <p:sldId id="263" r:id="rId9"/>
    <p:sldId id="265" r:id="rId10"/>
    <p:sldId id="266" r:id="rId11"/>
    <p:sldId id="268" r:id="rId12"/>
    <p:sldId id="269" r:id="rId13"/>
    <p:sldId id="270" r:id="rId14"/>
    <p:sldId id="264" r:id="rId15"/>
    <p:sldId id="275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0000"/>
    <a:srgbClr val="A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ECF26-7EFF-E361-0E12-CAF23FC51239}" v="120" dt="2021-02-15T11:47:43.725"/>
    <p1510:client id="{29365600-8D18-D170-6CE1-73678E09C714}" v="65" dt="2021-02-13T18:45:24.052"/>
    <p1510:client id="{2E11C113-12F7-469C-9D5B-3BD13A3530AB}" v="1" dt="2021-02-13T18:14:05.563"/>
    <p1510:client id="{310AA536-C9CD-4FD4-B63C-2705F411AECA}" v="938" dt="2021-02-13T18:47:24.552"/>
    <p1510:client id="{34AB1661-89E0-278D-078E-5AC23DCDE07A}" v="7" dt="2021-02-13T18:46:39.041"/>
    <p1510:client id="{3A575D6F-4993-AD4F-6008-32D8DDB43D15}" v="20" dt="2021-02-13T18:45:56.611"/>
    <p1510:client id="{45C0D9B7-B50E-FE64-2F38-99407044ED49}" v="5" dt="2021-02-13T18:05:36.324"/>
    <p1510:client id="{5B2923B8-A789-F728-D039-8125B6182CA4}" v="13" dt="2021-02-13T18:35:35.800"/>
    <p1510:client id="{661E6388-4D9F-CA49-594C-93D54B26FE18}" v="1" dt="2021-02-13T18:12:28.250"/>
    <p1510:client id="{92911393-E988-AB52-10FA-1732F82A2F81}" v="360" dt="2021-02-13T17:51:49.342"/>
    <p1510:client id="{93AD2CA7-BB61-5800-7651-883EF0193617}" v="351" dt="2021-02-13T18:49:06.767"/>
    <p1510:client id="{983D695D-F79E-4CAC-BF3A-07D2CFCB1B19}" v="441" dt="2021-02-13T18:24:06.361"/>
    <p1510:client id="{A580B25D-752A-8A41-52F2-34BE09231C6C}" v="1" dt="2021-02-13T18:13:28.577"/>
    <p1510:client id="{CD0017D0-FE65-2299-F931-43F32865FC40}" v="221" dt="2021-02-13T18:04:39.325"/>
    <p1510:client id="{D368BF93-E4E1-573E-CED7-072140944BFC}" v="1" dt="2021-02-13T18:11:59.871"/>
    <p1510:client id="{D437861C-ADDE-A908-2240-B174ABF01322}" v="1" dt="2021-02-13T18:12:56.933"/>
    <p1510:client id="{FCFB5FFC-95B8-D385-01FB-791011A94038}" v="133" dt="2021-02-13T18:10:12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6:02.3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22543 15399 16383 0 0,'-5'0'0'0'0,"-5"0"0"0"0,-7 0 0 0 0,-3 0 0 0 0,-5 0 0 0 0,-1 0 0 0 0,-1 0 0 0 0,0 0 0 0 0,-1 0 0 0 0,1 0 0 0 0,-1 0 0 0 0,6-5 0 0 0,6-5 0 0 0,5-6 0 0 0,1-1 0 0 0,2-1 0 0 0,2-2 0 0 0,-3 2 0 0 0,1-1 0 0 0,2 0 0 0 0,-3 1 0 0 0,0 1 0 0 0,1-2 0 0 0,3-3 0 0 0,-3 4 0 0 0,1-1 0 0 0,0-1 0 0 0,-2 3 0 0 0,0-1 0 0 0,2-1 0 0 0,-3 3 0 0 0,1-2 0 0 0,1-1 0 0 0,-2 3 0 0 0,1-1 0 0 0,-3 2 0 0 0,1 0 0 0 0,2-2 0 0 0,2-4 0 0 0,-1 3 0 0 0,0 0 0 0 0,-3 3 0 0 0,0-1 0 0 0,3-2 0 0 0,2-3 0 0 0,-3 3 0 0 0,1 0 0 0 0,2-2 0 0 0,1-2 0 0 0,-2 3 0 0 0,-6 5 0 0 0,1 0 0 0 0,2-3 0 0 0,-2 3 0 0 0,1-1 0 0 0,2-3 0 0 0,3-3 0 0 0,3-2 0 0 0,1-2 0 0 0,2-1 0 0 0,0 0 0 0 0,0-1 0 0 0,1 0 0 0 0,-1 0 0 0 0,1 0 0 0 0,3 5 0 0 0,3 1 0 0 0,3 5 0 0 0,0 0 0 0 0,-1-1 0 0 0,-2-3 0 0 0,2 2 0 0 0,-1 0 0 0 0,-1-1 0 0 0,-2-3 0 0 0,-2-1 0 0 0,-2-2 0 0 0,0-1 0 0 0,-1-1 0 0 0,4 5 0 0 0,2 1 0 0 0,-1 0 0 0 0,0-1 0 0 0,-2-1 0 0 0,3 3 0 0 0,1 0 0 0 0,-1 0 0 0 0,-1-2 0 0 0,-2-1 0 0 0,3 2 0 0 0,1 2 0 0 0,-1-2 0 0 0,3 4 0 0 0,0-1 0 0 0,-2-1 0 0 0,-1-2 0 0 0,2 3 0 0 0,0-1 0 0 0,3 4 0 0 0,-1-1 0 0 0,-1-2 0 0 0,2 3 0 0 0,-1-2 0 0 0,-2-2 0 0 0,2 3 0 0 0,-1-1 0 0 0,3 2 0 0 0,-1 0 0 0 0,2 2 0 0 0,0-1 0 0 0,1 1 0 0 0,-2 0 0 0 0,3 0 0 0 0,-3-1 0 0 0,2 2 0 0 0,3 3 0 0 0,-1-2 0 0 0,1 1 0 0 0,2 2 0 0 0,2 3 0 0 0,-2-2 0 0 0,0-1 0 0 0,-4-2 0 0 0,1-1 0 0 0,2 3 0 0 0,3 1 0 0 0,-3-1 0 0 0,0 0 0 0 0,-3-3 0 0 0,1 0 0 0 0,2 2 0 0 0,-2-1 0 0 0,0 0 0 0 0,3 2 0 0 0,2 3 0 0 0,-2-3 0 0 0,-1 0 0 0 0,-2-3 0 0 0,0 1 0 0 0,2 1 0 0 0,2 3 0 0 0,3 2 0 0 0,-3-3 0 0 0,-1 1 0 0 0,2 0 0 0 0,-4-3 0 0 0,1 0 0 0 0,1 2 0 0 0,2 2 0 0 0,3 1 0 0 0,0 2 0 0 0,2 2 0 0 0,0-1 0 0 0,1 2 0 0 0,-5-5 0 0 0,-1-2 0 0 0,0 1 0 0 0,1 0 0 0 0,1 2 0 0 0,2 1 0 0 0,0 1 0 0 0,1 1 0 0 0,1 0 0 0 0,0 0 0 0 0,-1 0 0 0 0,-4 5 0 0 0,-1 1 0 0 0,0 0 0 0 0,1-1 0 0 0,1-2 0 0 0,2-1 0 0 0,0-1 0 0 0,1-1 0 0 0,0 0 0 0 0,1 0 0 0 0,0 0 0 0 0,-5 4 0 0 0,-1 2 0 0 0,0 0 0 0 0,0-2 0 0 0,3-1 0 0 0,-4 4 0 0 0,-1 0 0 0 0,1-1 0 0 0,2-1 0 0 0,-3 2 0 0 0,0 1 0 0 0,1-1 0 0 0,1-3 0 0 0,-2 4 0 0 0,-5 4 0 0 0,0 1 0 0 0,-2 2 0 0 0,1-2 0 0 0,-2 2 0 0 0,-2 3 0 0 0,1-1 0 0 0,4-5 0 0 0,-1 1 0 0 0,-2 3 0 0 0,-4 3 0 0 0,3-2 0 0 0,-2 1 0 0 0,-1 1 0 0 0,-2 3 0 0 0,-2 2 0 0 0,-2 1 0 0 0,0 1 0 0 0,-2 0 0 0 0,1 1 0 0 0,0 0 0 0 0,-1 0 0 0 0,1 0 0 0 0,0-1 0 0 0,0 1 0 0 0,0-1 0 0 0,0 1 0 0 0,0-1 0 0 0,0 1 0 0 0,0-1 0 0 0,0 1 0 0 0,-5-5 0 0 0,-1-2 0 0 0,-4-4 0 0 0,-1 0 0 0 0,2 2 0 0 0,-2-3 0 0 0,-3-3 0 0 0,-1 0 0 0 0,4 3 0 0 0,-2-1 0 0 0,-2-3 0 0 0,0 1 0 0 0,0-2 0 0 0,-4-1 0 0 0,3 0 0 0 0,-2 1 0 0 0,4 1 0 0 0,-2 0 0 0 0,-1-2 0 0 0,1 2 0 0 0,-1-1 0 0 0,3 2 0 0 0,-1-1 0 0 0,-3-2 0 0 0,-2 2 0 0 0,-3-1 0 0 0,-1-3 0 0 0,3 3 0 0 0,0 4 0 0 0,0-1 0 0 0,-6-2 0 0 0,2 1 0 0 0,0-1 0 0 0,5 2 0 0 0,1-1 0 0 0,0 1 0 0 0,2 0-16383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8:31.8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21643 11483 16383 0 0,'0'-5'0'0'0,"0"-5"0"0"0,0-6 0 0 0,0-5 0 0 0,0-3 0 0 0,0-2 0 0 0,4 3 0 0 0,2 2 0 0 0,0-1 0 0 0,-1-1 0 0 0,-2-1 0 0 0,-1-1 0 0 0,-1-1 0 0 0,0 0 0 0 0,-1 0 0 0 0,4-1 0 0 0,2 0 0 0 0,-1 1 0 0 0,-1-1 0 0 0,0 1 0 0 0,2 4 0 0 0,1 1 0 0 0,-1 0 0 0 0,-1-1 0 0 0,-2-1 0 0 0,-1-1 0 0 0,-2-1 0 0 0,1-2 0 0 0,-1 1 0 0 0,-1-1 0 0 0,1 1 0 0 0,0-1 0 0 0,0 0 0 0 0,-1 1 0 0 0,1-1 0 0 0,0 1 0 0 0,0-1 0 0 0,0 1 0 0 0,0-1 0 0 0,0 1 0 0 0,0-1 0 0 0,0 1 0 0 0,0-1 0 0 0,0 1 0 0 0,5 4 0 0 0,1 2 0 0 0,-1-1 0 0 0,0-1 0 0 0,-2-1 0 0 0,-1-2 0 0 0,-1 0 0 0 0,0-1 0 0 0,-1 0 0 0 0,0-1 0 0 0,-1 0 0 0 0,1 0 0 0 0,0 1 0 0 0,0-1 0 0 0,0 1 0 0 0,0-1 0 0 0,4 5 0 0 0,2 2 0 0 0,0-1 0 0 0,-1-1 0 0 0,-2-1 0 0 0,-1-2 0 0 0,-1 0 0 0 0,-1-1 0 0 0,0 0 0 0 0,0-1 0 0 0,0 0 0 0 0,0 1 0 0 0,-1-1 0 0 0,1 0 0 0 0,0 1 0 0 0,5 4 0 0 0,1 6-16383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8:31.8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23019 11615 16383 0 0,'4'0'0'0'0,"7"0"0"0"0,5 0 0 0 0,5 0 0 0 0,3 0 0 0 0,2 0 0 0 0,-3-4 0 0 0,-2-2 0 0 0,1 0 0 0 0,1 1 0 0 0,-4-2 0 0 0,0-1 0 0 0,1 1 0 0 0,2 2 0 0 0,1 2 0 0 0,-3-4 0 0 0,0 0 0 0 0,0 2 0 0 0,-2-4 0 0 0,-1 0 0 0 0,2 1 0 0 0,2 3 0 0 0,-2-3 0 0 0,-1 0 0 0 0,-2-3 0 0 0,-1 0 0 0 0,3 3 0 0 0,-2-3 0 0 0,0 1 0 0 0,-2-2 0 0 0,2 0 0 0 0,-4-1 0 0 0,3 0 0 0 0,-3-1 0 0 0,-3-3 0 0 0,2 1 0 0 0,3 4 0 0 0,0-1 0 0 0,-3-3 0 0 0,-4-2 0 0 0,2 0 0 0 0,0 0 0 0 0,-2-1 0 0 0,-3-3 0 0 0,3 3 0 0 0,1 0 0 0 0,3 3 0 0 0,-1 0 0 0 0,-1-2 0 0 0,-3-2 0 0 0,-2-3 0 0 0,3 4 0 0 0,0-1 0 0 0,-2-1 0 0 0,0-1 0 0 0,-3-1 0 0 0,0-2 0 0 0,3 3 0 0 0,1 2 0 0 0,0-1 0 0 0,3-1 0 0 0,0-1 0 0 0,-2 7 0 0 0,-1 11 0 0 0,-3 12 0 0 0,-1 8 0 0 0,-1 6 0 0 0,-1 4 0 0 0,0 3 0 0 0,0 1 0 0 0,-1-1 0 0 0,1 1 0 0 0,0-2 0 0 0,-1 1 0 0 0,1-1 0 0 0,0-1 0 0 0,0 1 0 0 0,0-1 0 0 0,-4-4 0 0 0,-2-1 0 0 0,0-1 0 0 0,2 2 0 0 0,0 1 0 0 0,-2-3 0 0 0,-1 0 0 0 0,-4-5 0 0 0,1 1 0 0 0,1 2 0 0 0,-2-3 0 0 0,1 2 0 0 0,2 1 0 0 0,-2-1 0 0 0,0 0 0 0 0,-2-3 0 0 0,1 2 0 0 0,2 1 0 0 0,-1-1 0 0 0,0 0 0 0 0,-3-1 0 0 0,2 0 0 0 0,-2-2 0 0 0,0 1 0 0 0,-1-2 0 0 0,-3-2 0 0 0,2 1 0 0 0,-2-2 0 0 0,2 3 0 0 0,0-1 0 0 0,-3-2 0 0 0,2 2 0 0 0,0-2 0 0 0,1 3 0 0 0,0 0 0 0 0,-2-3 0 0 0,-4-3 0 0 0,-1-2 0 0 0,2 2 0 0 0,0 1 0 0 0,-1-1 0 0 0,-1-2 0 0 0,-2-2 0 0 0,-1 0 0 0 0,4 3 0 0 0,1 1 0 0 0,-1 0 0 0 0,-1-2 0 0 0,3 4 0 0 0,0-1 0 0 0,-1 0 0 0 0,-1-2 0 0 0,-3-2 0 0 0,0-1 0 0 0,-2-1 0 0 0,0-1 0 0 0,4 4 0 0 0,1 2 0 0 0,0-1 0 0 0,-1 0 0 0 0,-2-2 0 0 0,0-1 0 0 0,-2-1 0 0 0,0-1 0 0 0,0 0 0 0 0,-1 0 0 0 0,0 0 0 0 0,1-1 0 0 0,-1 1 0 0 0,0 0 0 0 0,1 0 0 0 0,-1 0 0 0 0,1 0 0 0 0,-1 0 0 0 0,5 4 0 0 0,2 2 0 0 0,-1 0 0 0 0,-1-1 0 0 0,-1-2 0 0 0,-1-1 0 0 0,-2-1 0 0 0,0-1 0 0 0,0 0 0 0 0,-1 0 0 0 0,1 0 0 0 0,-1 0 0 0 0,0 0 0 0 0,1-1 0 0 0,-1 1 0 0 0,0 0 0 0 0,1 0 0 0 0,4 5 0 0 0,2 1 0 0 0,-1-1 0 0 0,-1 0 0 0 0,8-2 0 0 0,10-1 0 0 0,11 0 0 0 0,9-2 0 0 0,1-5 0 0 0,3-1 0 0 0,2 0 0 0 0,1 1 0 0 0,3 2 0 0 0,0 1 0 0 0,1 1 0 0 0,0 0 0 0 0,-1 1 0 0 0,1 0 0 0 0,0 1 0 0 0,0-1 0 0 0,-1 0 0 0 0,1 0 0 0 0,-5-4 0 0 0,-2-2 0 0 0,1 0 0 0 0,1 2 0 0 0,1 0 0 0 0,1 2 0 0 0,2 1 0 0 0,0 1 0 0 0,0 0 0 0 0,-4-5 0 0 0,-1 0 0 0 0,0-1 0 0 0,-3-3 0 0 0,-1 0 0 0 0,2 2 0 0 0,2 1 0 0 0,2 2 0 0 0,-4-2 0 0 0,1-1 0 0 0,1 1 0 0 0,-4-3 0 0 0,1 0 0 0 0,1 2 0 0 0,2 2 0 0 0,2 1 0 0 0,-3-2 0 0 0,0-1 0 0 0,0 1 0 0 0,2 2 0 0 0,-2-4 0 0 0,-2 1 0 0 0,-2-4 0 0 0,0 0 0 0 0,1 2 0 0 0,3 3 0 0 0,3 2 0 0 0,-4-3 0 0 0,1 0 0 0 0,-4-3 0 0 0,0 0 0 0 0,2 1 0 0 0,3 3 0 0 0,-3-3 0 0 0,0 1 0 0 0,2 2 0 0 0,-3-4 0 0 0,0 1 0 0 0,-2-2 0 0 0,0-1 0 0 0,3 3 0 0 0,2 3 0 0 0,-2-2 0 0 0,0-1 0 0 0,-2-2 0 0 0,-1 1 0 0 0,3 1 0 0 0,3 3 0 0 0,-3-2 0 0 0,0 0 0 0 0,-2-3 0 0 0,-1 0 0 0 0,-1-2 0 0 0,0 1 0 0 0,3 2 0 0 0,-2-1 0 0 0,2 1 0 0 0,-3-2 0 0 0,1 0 0 0 0,-2-1 0 0 0,1 1 0 0 0,3 2 0 0 0,-1-1 0 0 0,0 1 0 0 0,-2-2 0 0 0,2 1 0 0 0,-3-3 0 0 0,-3-2 0 0 0,-4-4 0 0 0,2 2 0 0 0,0-1 0 0 0,-2-1 0 0 0,-2-3 0 0 0,-1 0 0 0 0,-2-2 0 0 0,0-1 0 0 0,-1-1 0 0 0,0 0 0 0 0,4 5 0 0 0,1 1 0 0 0,1 0 0 0 0,3 4 0 0 0,0-1 0 0 0,-1 0 0 0 0,-3-3 0 0 0,-1-2 0 0 0,-2-1 0 0 0,3 3 0 0 0,2 0 0 0 0,3 5 0 0 0,0 0 0 0 0,-2-2 0 0 0,-1-2 0 0 0,-3-3 0 0 0,-2-1 0 0 0,-1-1 0 0 0,-1-2 0 0 0,5 5 0 0 0,0 1 0 0 0,0 0 0 0 0,0-1 0 0 0,-2-2 0 0 0,-2 0 0 0 0,0-2 0 0 0,0 0 0 0 0,-1 0 0 0 0,0-1 0 0 0,-1 0 0 0 0,1 1 0 0 0,0-1 0 0 0,-5 5 0 0 0,-1 1 0 0 0,0 1 0 0 0,2-2 0 0 0,1-2 0 0 0,1 0 0 0 0,1-1 0 0 0,0-1 0 0 0,1-1 0 0 0,0 1 0 0 0,1-1 0 0 0,-1 0 0 0 0,0 0 0 0 0,-4 5 0 0 0,-2 2 0 0 0,0-1 0 0 0,2-1 0 0 0,0-1 0 0 0,2-1 0 0 0,1-2 0 0 0,1 0 0 0 0,0 0 0 0 0,0-1 0 0 0,0 0 0 0 0,0 1 0 0 0,1-1 0 0 0,-1 0 0 0 0,0 1 0 0 0,0-1 0 0 0,0 1 0 0 0,0-1 0 0 0,0 1 0 0 0,0-1 0 0 0,0 1 0 0 0,0 0 0 0 0,0-1 0 0 0,0 1 0 0 0,0-1 0 0 0,0 1 0 0 0,0-1 0 0 0,0 1 0 0 0,0-1 0 0 0,0 1 0 0 0,0-1 0 0 0,0 1 0 0 0,0 0 0 0 0,0-1 0 0 0,0 1 0 0 0,0-1 0 0 0,0 1 0 0 0,0-1 0 0 0,0 1 0 0 0,0-1 0 0 0,0 1 0 0 0,0-1 0 0 0,0 1 0 0 0,0 0 0 0 0,0-1 0 0 0,0 1 0 0 0,0-1 0 0 0,0 1 0 0 0,0-1 0 0 0,4 5 0 0 0,2 2 0 0 0,0-1 0 0 0,-1-1 0 0 0,-2-1 0 0 0,3 3 0 0 0,1 1 0 0 0,0-2 0 0 0,-3 0 0 0 0,-1-3 0 0 0,-1-1 0 0 0,-1 0 0 0 0,-1-1 0 0 0,0-1 0 0 0,0 0 0 0 0,-1 0 0 0 0,6 5 0 0 0,0 2 0 0 0,1-1 0 0 0,-2-1 0 0 0,0-1 0 0 0,-2-2 0 0 0,-1 0 0 0 0,-1-1 0 0 0,0-1 0 0 0,0 1 0 0 0,0-1 0 0 0,0 0 0 0 0,-1 1 0 0 0,1-1 0 0 0,0 0 0 0 0,5 5 0 0 0,1 2 0 0 0,-1-1 0 0 0,0-1 0 0 0,-2-1 0 0 0,-1-1 0 0 0,-1-2 0 0 0,0 0 0 0 0,-1 0 0 0 0,0-1 0 0 0,-1 1 0 0 0,1-1 0 0 0,0 0 0 0 0,0 1 0 0 0,0-1 0 0 0,0 0 0 0 0,0 1 0 0 0,0 0 0 0 0,0-1 0 0 0,0 1 0 0 0,0-1 0 0 0,0 1 0 0 0,0-1 0 0 0,0 1 0 0 0,0-1 0 0 0,4 5 0 0 0,2 2 0 0 0,0-1 0 0 0,-2-1 0 0 0,4 4 0 0 0,0-1 0 0 0,-1 0 0 0 0,-2-3 0 0 0,-2-1 0 0 0,-1-2 0 0 0,3 4 0 0 0,2 1 0 0 0,-2-1 0 0 0,-1-1 0 0 0,-1-2 0 0 0,-1 0 0 0 0,-1-2 0 0 0,-1 0 0 0 0,0-1 0 0 0,0 1 0 0 0,0-1 0 0 0,-1 0 0 0 0,1 0 0 0 0,0 1 0 0 0,0-1 0 0 0,0 1 0 0 0,0-1 0 0 0,0 1 0 0 0,0-1 0 0 0,0 1 0 0 0,0 0 0 0 0,0-1 0 0 0,0 1 0 0 0,0-1 0 0 0,0 1 0 0 0,0-1 0 0 0,0 1 0 0 0,0-1 0 0 0,0 1 0 0 0,0-1 0 0 0,0 1 0 0 0,0 0 0 0 0,0-1 0 0 0,0 1 0 0 0,0-1 0 0 0,0 1 0 0 0,0-1 0 0 0,0 1 0 0 0,0-1 0 0 0,0 1 0 0 0,0-1 0 0 0,0 1 0 0 0,0-1 0 0 0,-4 6 0 0 0,-2 0 0 0 0,0 0 0 0 0,1-1 0 0 0,2-1 0 0 0,-4 3 0 0 0,0 1 0 0 0,1-1 0 0 0,2-2 0 0 0,1-2 0 0 0,-4 4 0 0 0,0 1 0 0 0,2-2 0 0 0,-4 4 0 0 0,0-1 0 0 0,-3 4 0 0 0,0-2 0 0 0,-1 4 0 0 0,-4 2 0 0 0,-4 4 0 0 0,3-2 0 0 0,-1 0 0 0 0,-2 2 0 0 0,-1 2 0 0 0,3-3 0 0 0,0 0 0 0 0,-1 0 0 0 0,-2 3 0 0 0,3-4 0 0 0,5 1-16383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8:58.19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23151 16087 16383 0 0,'0'-5'0'0'0,"-4"-1"0"0"0,-7 0 0 0 0,-5 2 0 0 0,0-4 0 0 0,2-4 0 0 0,0-1 0 0 0,-3 2 0 0 0,2-1 0 0 0,3-4 0 0 0,-1 2 0 0 0,-2 2 0 0 0,1-1 0 0 0,-2 2 0 0 0,-2 3 0 0 0,1-2 0 0 0,0 1 0 0 0,3-3 0 0 0,-2 1 0 0 0,-2 2 0 0 0,3-1 0 0 0,-2 0 0 0 0,-2 2 0 0 0,3-2 0 0 0,-2 1 0 0 0,-1 2 0 0 0,2-3 0 0 0,0 1 0 0 0,-2 2 0 0 0,-2 1 0 0 0,2-1 0 0 0,0-1 0 0 0,4-3 0 0 0,-1 1 0 0 0,-2 1 0 0 0,-2 3 0 0 0,2-3 0 0 0,0 1 0 0 0,-2 1 0 0 0,2-2 0 0 0,1 0 0 0 0,-2 2 0 0 0,2-3 0 0 0,0 1 0 0 0,-2 2 0 0 0,7 1 0 0 0,10 3 0 0 0,9 1 0 0 0,5 6 0 0 0,3 2 0 0 0,5 0 0 0 0,3-1 0 0 0,2-1 0 0 0,-3 3 0 0 0,-1 0 0 0 0,0-1 0 0 0,2-1 0 0 0,-4 2 0 0 0,0 1 0 0 0,-3 3 0 0 0,-1 0 0 0 0,3-2 0 0 0,-2 2 0 0 0,0-1 0 0 0,-2 2 0 0 0,1 0 0 0 0,2-3 0 0 0,-1 1 0 0 0,0 0 0 0 0,3-2 0 0 0,-2 2 0 0 0,0-1 0 0 0,-2 3 0 0 0,0-1 0 0 0,3-2 0 0 0,2-3 0 0 0,-2 2 0 0 0,0 0 0 0 0,-2 3 0 0 0,0 0 0 0 0,-3 2 0 0 0,2-1 0 0 0,1-2 0 0 0,0 1 0 0 0,0-1 0 0 0,3-2 0 0 0,-3 2 0 0 0,2-1 0 0 0,1-2 0 0 0,-2 3 0 0 0,0-1 0 0 0,-2 3 0 0 0,0-1 0 0 0,2-2 0 0 0,-1 2 0 0 0,1-1 0 0 0,-3-3-16383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9:12.39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22278 15108 16383 0 0,'0'4'0'0'0,"4"2"0"0"0,2 4 0 0 0,5 1 0 0 0,-1 2 0 0 0,4 0 0 0 0,3-3 0 0 0,-1 2 0 0 0,1-2 0 0 0,-2 3 0 0 0,1-2 0 0 0,2-2 0 0 0,-2 2 0 0 0,1-2 0 0 0,-3 3 0 0 0,1 0 0 0 0,3-3 0 0 0,-3 1 0 0 0,2 0 0 0 0,2-2 0 0 0,-3 2 0 0 0,2-1 0 0 0,1-2 0 0 0,-2 3 0 0 0,0-1 0 0 0,2-2 0 0 0,-2 3 0 0 0,0-1 0 0 0,-3 3 0 0 0,2-1 0 0 0,1-2 0 0 0,3-2 0 0 0,-2 1 0 0 0,1 0 0 0 0,1-1 0 0 0,1-3 0 0 0,3-1 0 0 0,1-1 0 0 0,1-2 0 0 0,0 0 0 0 0,1 0 0 0 0,0 0 0 0 0,0-1 0 0 0,-1 1 0 0 0,-3 4 0 0 0,-7 7 0 0 0,-6 5 0 0 0,-4 5 0 0 0,-8-2 0 0 0,-4 1 0 0 0,-5-3 0 0 0,-5-4 0 0 0,-5-5 0 0 0,-3-3 0 0 0,-1-3 0 0 0,-2-2 0 0 0,4 4 0 0 0,1 1 0 0 0,0 0 0 0 0,0-1 0 0 0,-2-1 0 0 0,0-2 0 0 0,-2 0 0 0 0,0-1 0 0 0,0 0 0 0 0,-1 0 0 0 0,0 0 0 0 0,1 0 0 0 0,4-5 0 0 0,1-1 0 0 0,0 0 0 0 0,-1 2 0 0 0,-1 0 0 0 0,3-2 0 0 0,1-1 0 0 0,-2 1 0 0 0,-1 1 0 0 0,-1 2 0 0 0,-2 1 0 0 0,4-3 0 0 0,1-1 0 0 0,-1 0 0 0 0,-1 2 0 0 0,-1 1 0 0 0,2 5 0 0 0,11 4 0 0 0,10-1 0 0 0,6 4 0 0 0,6 1 0 0 0,6-2 0 0 0,4-2 0 0 0,-2 2 0 0 0,1 0 0 0 0,1-1 0 0 0,1-2 0 0 0,1-2 0 0 0,1-2 0 0 0,1 0 0 0 0,1-1 0 0 0,0 0 0 0 0,-1-1 0 0 0,1 1 0 0 0,0 0 0 0 0,-1 0 0 0 0,1-1 0 0 0,-1 1 0 0 0,1 0 0 0 0,-1 0 0 0 0,1 0 0 0 0,-1 0 0 0 0,1 0 0 0 0,-1 0 0 0 0,0 0 0 0 0,1 0 0 0 0,-1 0 0 0 0,1 0 0 0 0,-1 0 0 0 0,-4-4 0 0 0,-1-2 0 0 0,-1 0 0 0 0,2 2 0 0 0,2 0 0 0 0,-5-2 0 0 0,1-1 0 0 0,-4-4 0 0 0,0 1 0 0 0,1 1 0 0 0,3 2 0 0 0,-2-1 0 0 0,0 0 0 0 0,-2-4 0 0 0,-5-3 0 0 0,1 0 0 0 0,-2-1 0 0 0,2 2 0 0 0,-1-2 0 0 0,2 3 0 0 0,-1-2 0 0 0,1 2 0 0 0,0-1 0 0 0,1 2 0 0 0,-2-2 0 0 0,-2-3 0 0 0,1 2 0 0 0,-1-2 0 0 0,2 3 0 0 0,-1-2 0 0 0,-2-1 0 0 0,2 1 0 0 0,-2-1 0 0 0,-1-2 0 0 0,-3-2 0 0 0,3 2 0 0 0,4 5 0 0 0,0 0 0 0 0,-2-2 0 0 0,-2-3 0 0 0,1 2 0 0 0,0-1 0 0 0,-2-2 0 0 0,2 3 0 0 0,5 4 0 0 0,-1 0 0 0 0,-2 2-16383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9:14.63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22463 15425 16383 0 0,'-4'0'0'0'0,"-7"0"0"0"0,-5 0 0 0 0,-5 0 0 0 0,-3 0 0 0 0,-2 0 0 0 0,-1 0 0 0 0,-1 0 0 0 0,5-4 0 0 0,6-7 0 0 0,6-5 0 0 0,5-5 0 0 0,-1 2 0 0 0,0-1 0 0 0,-2 3 0 0 0,-5 4 0 0 0,0 0 0 0 0,3-2 0 0 0,-2 2 0 0 0,-2-3 0 0 0,0-1 0 0 0,4-4 0 0 0,-2 2 0 0 0,2 1 0 0 0,3-3 0 0 0,2-1 0 0 0,-1 3 0 0 0,-1 0 0 0 0,2-1 0 0 0,-3 3 0 0 0,0-1 0 0 0,-2 4 0 0 0,0-2 0 0 0,2-1 0 0 0,-2 2 0 0 0,1-2 0 0 0,2-1 0 0 0,2-3 0 0 0,-1 2 0 0 0,-1 0 0 0 0,2-1 0 0 0,1-2 0 0 0,2-2 0 0 0,-3 4 0 0 0,-1 0 0 0 0,2-1 0 0 0,0-1 0 0 0,2-1 0 0 0,2-2 0 0 0,0-1 0 0 0,1 0 0 0 0,0 9 0 0 0,0 11 0 0 0,0 12 0 0 0,1 8 0 0 0,-1 8 0 0 0,0 3 0 0 0,0 3 0 0 0,0 1 0 0 0,0 0 0 0 0,0-1 0 0 0,0 0 0 0 0,4-5 0 0 0,2-2 0 0 0,0 0 0 0 0,3-4 0 0 0,0 0 0 0 0,-1 2 0 0 0,-2 2 0 0 0,2-3 0 0 0,0 0 0 0 0,-1 2 0 0 0,2-3 0 0 0,0 1 0 0 0,-2 1 0 0 0,3-3 0 0 0,-1 2 0 0 0,-1 1 0 0 0,2-3 0 0 0,4-3 0 0 0,-1 0 0 0 0,3-2 0 0 0,-3 1 0 0 0,-2 4 0 0 0,1-1 0 0 0,-2 1 0 0 0,3-2 0 0 0,-2 1 0 0 0,2-2 0 0 0,4-3 0 0 0,-2 1 0 0 0,2-1 0 0 0,-3 2 0 0 0,2-1 0 0 0,-3 2 0 0 0,1-1 0 0 0,-1 2 0 0 0,-8-1 0 0 0,-9-4 0 0 0,-9-2 0 0 0,-6-3 0 0 0,0-7 0 0 0,-1-2 0 0 0,2-5 0 0 0,1-1 0 0 0,2-4 0 0 0,4-2 0 0 0,0 0 0 0 0,-4 4 0 0 0,2 0 0 0 0,3-3 0 0 0,-2 1 0 0 0,1-1 0 0 0,3-2 0 0 0,-2 1 0 0 0,1 0 0 0 0,-3 3 0 0 0,1-2 0 0 0,2-1 0 0 0,3-4 0 0 0,2-1 0 0 0,-2 2 0 0 0,-1 0 0 0 0,1-1 0 0 0,2-1 0 0 0,1-2 0 0 0,2-1 0 0 0,0 0 0 0 0,-4 3 0 0 0,0 1 0 0 0,-1 0 0 0 0,2-1 0 0 0,1-1 0 0 0,1-2 0 0 0,1-1 0 0 0,1 0 0 0 0,0 0 0 0 0,0-1 0 0 0,0 0 0 0 0,5 5 0 0 0,1 2 0 0 0,0-1 0 0 0,-1-1 0 0 0,-2-1 0 0 0,4 3 0 0 0,0 0 0 0 0,3 4 0 0 0,1 1 0 0 0,-2-3 0 0 0,1 2 0 0 0,1 0 0 0 0,1 2 0 0 0,-1-1 0 0 0,-1-2 0 0 0,0 1 0 0 0,0-1 0 0 0,-2 3-16383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9:21.56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24104 14208 16383 0 0,'4'0'0'0'0,"7"0"0"0"0,5 0 0 0 0,4 0 0 0 0,0-4 0 0 0,0-2 0 0 0,2 0 0 0 0,-4-3 0 0 0,0 0 0 0 0,2 1 0 0 0,-3-2 0 0 0,0 0 0 0 0,-2-2 0 0 0,0 0 0 0 0,-2-1 0 0 0,-4-4 0 0 0,2 1 0 0 0,-1-1 0 0 0,-3-2 0 0 0,-2-2 0 0 0,-2-3 0 0 0,3 4 0 0 0,0 0 0 0 0,4 3 0 0 0,0 1 0 0 0,-1-2 0 0 0,-3-2 0 0 0,-2-3 0 0 0,3 4 0 0 0,0-1 0 0 0,-1-1 0 0 0,-2-1 0 0 0,-1-1 0 0 0,-2-2 0 0 0,5 4 0 0 0,0 0 0 0 0,-1 0 0 0 0,0-1 0 0 0,-2-1 0 0 0,-2-2 0 0 0,0-1 0 0 0,0 0 0 0 0,-1 0 0 0 0,-1-1 0 0 0,1 0 0 0 0,0 1 0 0 0,0-1 0 0 0,-5 5 0 0 0,-1 1 0 0 0,0 1 0 0 0,-3 2 0 0 0,0 1 0 0 0,-3 3 0 0 0,0-1 0 0 0,-2 2 0 0 0,1 0 0 0 0,-1 1 0 0 0,-3 2 0 0 0,-4 4 0 0 0,-1 3 0 0 0,-3 1 0 0 0,-1 1 0 0 0,-1 2 0 0 0,5-5 0 0 0,1-2 0 0 0,-1 1 0 0 0,0 1 0 0 0,-1 1 0 0 0,-2 1 0 0 0,4-3 0 0 0,1-2 0 0 0,-1 1 0 0 0,-1 2 0 0 0,-1 1 0 0 0,-2 1 0 0 0,0 1 0 0 0,-2 1 0 0 0,1 0 0 0 0,-1 0 0 0 0,1 1 0 0 0,-1-1 0 0 0,0 0 0 0 0,1 0 0 0 0,-1 0 0 0 0,5 5 0 0 0,2 1 0 0 0,3-1-16383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16:58.03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21643 9816 16383 0 0,'0'5'0'0'0,"4"1"0"0"0,2 4 0 0 0,5 0 0 0 0,-1 4 0 0 0,-1 3 0 0 0,2-1 0 0 0,0 1 0 0 0,-3 3 0 0 0,2-3 0 0 0,-1 1 0 0 0,3-4 0 0 0,0 2 0 0 0,-3 2 0 0 0,1-3 0 0 0,5-3 0 0 0,-2 1 0 0 0,-2 2 0 0 0,2 0 0 0 0,-2 0 0 0 0,2-1 0 0 0,-2 1 0 0 0,3-2 0 0 0,-2 1 0 0 0,-3-6 0 0 0,-2-9 0 0 0,-3-9 0 0 0,-2-7 0 0 0,-2-5 0 0 0,0-4 0 0 0,0-1 0 0 0,-1-1 0 0 0,-4 4 0 0 0,-2 2 0 0 0,1 0 0 0 0,2-1 0 0 0,0 0 0 0 0,2-2 0 0 0,-3 4 0 0 0,-2 1 0 0 0,2 0 0 0 0,0-2 0 0 0,-2 3 0 0 0,-1 0 0 0 0,1-1 0 0 0,3-1 0 0 0,0-3 0 0 0,3 0 0 0 0,0-6 0 0 0,-4-3 0 0 0,-1-3 0 0 0,1-2 0 0 0,1 2 0 0 0,1 3 0 0 0,1 2 0 0 0,1 2 0 0 0,1 1 0 0 0,0 2 0 0 0,0-1 0 0 0,0 1 0 0 0,-4 0 0 0 0,-2 0 0 0 0,0 0 0 0 0,2 0 0 0 0,1 0 0 0 0,1-1 0 0 0,1 1 0 0 0,0-1 0 0 0,1 1 0 0 0,-4 4 0 0 0,-2 10 0 0 0,1 12 0 0 0,0 11 0 0 0,2 7 0 0 0,6 2 0 0 0,2 0 0 0 0,0 3 0 0 0,-1 1 0 0 0,0 1 0 0 0,-2 1 0 0 0,-1 1 0 0 0,0 0 0 0 0,-1 0 0 0 0,0-1 0 0 0,0 1 0 0 0,4-5 0 0 0,2-1 0 0 0,0 0 0 0 0,-2 0 0 0 0,-1 3 0 0 0,-1 0 0 0 0,4-3 0 0 0,0-1 0 0 0,0 1 0 0 0,-2 1 0 0 0,-1 1 0 0 0,-1-7 0 0 0,-1-12 0 0 0,-1-10 0 0 0,0-9 0 0 0,0-6 0 0 0,0-5 0 0 0,0-1 0 0 0,-1-2 0 0 0,1 1 0 0 0,0-1 0 0 0,0 1 0 0 0,0 1 0 0 0,0 0 0 0 0,0 0 0 0 0,0 1 0 0 0,0-1 0 0 0,0 1 0 0 0,-4 4 0 0 0,-2 2 0 0 0,0-1 0 0 0,1-1 0 0 0,2-1 0 0 0,1-1 0 0 0,1-2 0 0 0,1 0 0 0 0,0 0 0 0 0,0 8 0 0 0,0 12 0 0 0,0 12 0 0 0,0 9 0 0 0,1 7 0 0 0,-1 3 0 0 0,4-1 0 0 0,2-2 0 0 0,0 1 0 0 0,-2 1 0 0 0,0 1 0 0 0,-2 0 0 0 0,-1 1 0 0 0,4-4 0 0 0,1-2 0 0 0,-1 1 0 0 0,0 1 0 0 0,-2 2 0 0 0,-2 0 0 0 0,0 1 0 0 0,0 2 0 0 0,-1-1 0 0 0,-1 1 0 0 0,1-1 0 0 0,4-3 0 0 0,2-3 0 0 0,0 1 0 0 0,-2 1 0 0 0,0 1 0 0 0,-2 2 0 0 0,-1 0 0 0 0,-1-8 0 0 0,0-11 0 0 0,0-12 0 0 0,0-9 0 0 0,-1-6 0 0 0,1-5 0 0 0,0-2 0 0 0,0 0 0 0 0,-4 4 0 0 0,-2 1 0 0 0,0 1 0 0 0,-3 4 0 0 0,-1 0 0 0 0,3-1 0 0 0,1-2 0 0 0,2-2 0 0 0,2-1 0 0 0,1-1 0 0 0,1-1 0 0 0,-4 3 0 0 0,-2 3 0 0 0,1 7 0 0 0,1 12 0 0 0,1 10 0 0 0,1 8 0 0 0,1 6 0 0 0,1 3 0 0 0,4-3 0 0 0,2 0 0 0 0,0 0 0 0 0,-1 0 0 0 0,-2 2 0 0 0,0 0 0 0 0,-2 1 0 0 0,-1 0 0 0 0,0 0 0 0 0,0 5 0 0 0,0 2 0 0 0,0-1 0 0 0,4-1 0 0 0,2 4 0 0 0,-1-1 0 0 0,0 0 0 0 0,-2-3 0 0 0,-1-1 0 0 0,-1-2 0 0 0,0-1 0 0 0,-1 0 0 0 0,0-1 0 0 0,-1 0 0 0 0,1 1 0 0 0,0-1 0 0 0,0 0 0 0 0,0 0 0 0 0,0 1 0 0 0,0-1 0 0 0,0 0 0 0 0,0 1 0 0 0,0-1 0 0 0,0 1 0 0 0,0-1 0 0 0,0 1 0 0 0,0-1 0 0 0,0-8 0 0 0,0-13 0 0 0,0-11 0 0 0,0-9 0 0 0,0-6 0 0 0,0-5 0 0 0,0-2 0 0 0,0-1 0 0 0,0 0 0 0 0,0 1 0 0 0,0 0 0 0 0,0 1 0 0 0,0 0 0 0 0,0 0 0 0 0,0 1 0 0 0,0-1 0 0 0,0 1 0 0 0,0 0 0 0 0,0-1 0 0 0,0 1 0 0 0,0 8 0 0 0,0 13 0 0 0,0 11 0 0 0,0 9 0 0 0,4 7 0 0 0,2 3 0 0 0,0 3 0 0 0,-2 1 0 0 0,0 0 0 0 0,-2-1 0 0 0,-1 0 0 0 0,-1-1 0 0 0,0 0 0 0 0,0 0 0 0 0,0-1 0 0 0,0 1 0 0 0,-1-1 0 0 0,1 1 0 0 0,0-1 0 0 0,0 0 0 0 0,0 1 0 0 0,0-1 0 0 0,0 1 0 0 0,0-1 0 0 0,0 1 0 0 0,0-1 0 0 0,0 1 0 0 0,0-1 0 0 0,0 0 0 0 0,0 1 0 0 0,0-1 0 0 0,0 1 0 0 0,0-1 0 0 0,0 1 0 0 0,0-1 0 0 0,0 1 0 0 0,0-1 0 0 0,0 1 0 0 0,0-1 0 0 0,0 0 0 0 0,0 1 0 0 0,0-1 0 0 0,0 1 0 0 0,0-1 0 0 0,0 1 0 0 0,0-10 0 0 0,5-7 0 0 0,1-10 0 0 0,-1-9 0 0 0,0-8 0 0 0,-2-6 0 0 0,4 2 0 0 0,0-1 0 0 0,3 0 0 0 0,1-2 0 0 0,-2-1 0 0 0,-3 0 0 0 0,3 3 0 0 0,-1 1 0 0 0,-1 1 0 0 0,-3-3 0 0 0,4-4 0 0 0,-1-4 0 0 0,4 4 0 0 0,0 3 0 0 0,-2-1 0 0 0,-3 1 0 0 0,-2 0 0 0 0,2 3 0 0 0,1 2 0 0 0,4 3 0 0 0,-1 0 0 0 0,-2-1 0 0 0,-1-3 0 0 0,-3-2 0 0 0,2-2 0 0 0,1-2 0 0 0,-1 0 0 0 0,-2-1 0 0 0,4 5 0 0 0,-1 1 0 0 0,0 0 0 0 0,2 3 0 0 0,0 1 0 0 0,-2-2 0 0 0,-1 7 0 0 0,-3 10 0 0 0,-1 10 0 0 0,-1 8 0 0 0,-1 6 0 0 0,0 3 0 0 0,-1 3 0 0 0,1 0 0 0 0,-5-4 0 0 0,-1-2 0 0 0,0 0 0 0 0,1 1 0 0 0,-3-4 0 0 0,0 0 0 0 0,2 1 0 0 0,-4-4 0 0 0,1 2 0 0 0,1 0 0 0 0,3 3 0 0 0,2 2 0 0 0,1 2 0 0 0,-4-4 0 0 0,0-1 0 0 0,1 1 0 0 0,1 2 0 0 0,-4-4 0 0 0,1 0 0 0 0,-4-4 0 0 0,0 1 0 0 0,2 1 0 0 0,2 3 0 0 0,3 3 0 0 0,-2-4 0 0 0,-1 1 0 0 0,1 1 0 0 0,2 1 0 0 0,-4-3 0 0 0,1 0 0 0 0,5-4 0 0 0,8-3 0 0 0,7-5 0 0 0,6-3 0 0 0,0-7 0 0 0,1-3 0 0 0,-3-5 0 0 0,0 0 0 0 0,2 1 0 0 0,2 3 0 0 0,-2-3 0 0 0,-1 2 0 0 0,2 1 0 0 0,-3-3 0 0 0,1-3 0 0 0,1 0 0 0 0,2-3 0 0 0,2 2 0 0 0,-3-1 0 0 0,0 2 0 0 0,1-2 0 0 0,1 2 0 0 0,2 4 0 0 0,-4-2 0 0 0,-5-3 0 0 0,0 0 0 0 0,-4-1 0 0 0,2 1 0 0 0,3-1 0 0 0,-1-2 0 0 0,0 1 0 0 0,4 3 0 0 0,-3 0 0 0 0,-3-2 0 0 0,0 1 0 0 0,3 2 0 0 0,-2 0 0 0 0,-7 2 0 0 0,-5 6 0 0 0,-3 9 0 0 0,-6 4 0 0 0,-6-1 0 0 0,-1 4 0 0 0,2 4 0 0 0,-1 0 0 0 0,-4-4 0 0 0,2 1 0 0 0,-1 3 0 0 0,1 3 0 0 0,0-1 0 0 0,2 0 0 0 0,-1-3 0 0 0,1 1 0 0 0,4 2 0 0 0,-2-2 0 0 0,-3-4 0 0 0,0 1 0 0 0,3 2 0 0 0,-1-1 0 0 0,2 2 0 0 0,1 2 0 0 0,-1-2 0 0 0,1 2 0 0 0,-3-4 0 0 0,1 2 0 0 0,-2-3 0 0 0,1 1 0 0 0,-2-1 0 0 0,1 0 0 0 0,3 4 0 0 0,-1-1 0 0 0,1 0 0 0 0,-2 3 0 0 0,1 2 0 0 0,-2-2 0 0 0,1 0 0 0 0,2 1 0 0 0,-1-2 0 0 0,1-1 0 0 0,-2-2 0 0 0,1 0 0 0 0,2 3 0 0 0,-2-3 0 0 0,1 2 0 0 0,3 1 0 0 0,6-1 0 0 0,8-5 0 0 0,8-3 0 0 0,5-4 0 0 0,0-7 0 0 0,0-3 0 0 0,2-1 0 0 0,2 1 0 0 0,0 1 0 0 0,2 1 0 0 0,0 1 0 0 0,1 1 0 0 0,-5-3 0 0 0,-1-2 0 0 0,-5-4 0 0 0,0-1 0 0 0,2 3 0 0 0,2 1 0 0 0,2 3 0 0 0,2 2 0 0 0,-3-4 0 0 0,-1 0 0 0 0,1 0 0 0 0,-3-2 0 0 0,-1-1 0 0 0,3 2 0 0 0,1 1 0 0 0,2 3 0 0 0,-3-4 0 0 0,-1 0 0 0 0,2 1 0 0 0,1 2 0 0 0,-3-3 0 0 0,0-1 0 0 0,1 2 0 0 0,-3-4 0 0 0,0 1 0 0 0,2 2 0 0 0,2 1 0 0 0,-7 3 0 0 0,-10 1 0 0 0,-11 1 0 0 0,-3 6 0 0 0,-6 1 0 0 0,-3 0 0 0 0,0 4 0 0 0,0-1 0 0 0,3 4 0 0 0,-1-2 0 0 0,-1-1 0 0 0,2 1 0 0 0,-1-1 0 0 0,-2-2 0 0 0,3 2 0 0 0,-2 4 0 0 0,-1-1 0 0 0,3 3 0 0 0,-2-3 0 0 0,4 2 0 0 0,-1-1 0 0 0,2 0 0 0 0,-2-1 0 0 0,3 1 0 0 0,-2 3 0 0 0,2 3 0 0 0,3 2 0 0 0,-2-1 0 0 0,6-6 0 0 0,8-5 0 0 0,8-3 0 0 0,7-4 0 0 0,4-3 0 0 0,4 0 0 0 0,1-1 0 0 0,1 0 0 0 0,0 0 0 0 0,0 1 0 0 0,-1-1 0 0 0,-4-4 0 0 0,-2-1 0 0 0,0 1 0 0 0,1 0 0 0 0,1-3 0 0 0,1 0 0 0 0,2-3 0 0 0,0 0 0 0 0,0 2 0 0 0,1 3 0 0 0,-5-3 0 0 0,-2 1 0 0 0,1 1 0 0 0,-3-2 0 0 0,-1 0 0 0 0,2 2 0 0 0,2 2 0 0 0,-3-3 0 0 0,0 0 0 0 0,2 2 0 0 0,-3-3 0 0 0,1 0 0 0 0,1 1 0 0 0,2 3 0 0 0,-2-3 0 0 0,-1 0 0 0 0,2 2 0 0 0,-2-3 0 0 0,-5-5 0 0 0,-5-4 0 0 0,-7 1 0 0 0,-9 4 0 0 0,-8 3 0 0 0,-5 4 0 0 0,-4 3 0 0 0,-2 2 0 0 0,-1 1 0 0 0,0 0 0 0 0,5 5 0 0 0,1 2 0 0 0,0-1 0 0 0,0-1 0 0 0,-1-1 0 0 0,-2-2 0 0 0,4 4 0 0 0,1 0 0 0 0,0 0 0 0 0,2 3 0 0 0,1 0 0 0 0,2 3 0 0 0,0-1 0 0 0,-2-2 0 0 0,-3-2 0 0 0,2 2 0 0 0,0-1 0 0 0,3 3 0 0 0,-1-1 0 0 0,2 3 0 0 0,0 0 0 0 0,-3-4 0 0 0,2 2 0 0 0,3 4 0 0 0,-1-1 0 0 0,-2-3 0 0 0,1 1 0 0 0,-2-1 0 0 0,2 2 0 0 0,-1-2 0 0 0,2 3 0 0 0,-1-2 0 0 0,6-3 0 0 0,9-2 0 0 0,9-3 0 0 0,7-3 0 0 0,5 0 0 0 0,4-1 0 0 0,1-1 0 0 0,1 1 0 0 0,-4-5 0 0 0,-2-2 0 0 0,0 1 0 0 0,1 2 0 0 0,-4-4 0 0 0,-1 0 0 0 0,2 1 0 0 0,1 2 0 0 0,3-3 0 0 0,0 0 0 0 0,-3-3 0 0 0,-1 1 0 0 0,1 1 0 0 0,-3-2 0 0 0,-1 1 0 0 0,-2-2 0 0 0,0 0 0 0 0,2 3 0 0 0,3 3 0 0 0,-2-2 0 0 0,0 0 0 0 0,2 1 0 0 0,-3-2 0 0 0,1 0 0 0 0,-3-2 0 0 0,0-1 0 0 0,3 3 0 0 0,-3-1 0 0 0,2 0 0 0 0,-3-3 0 0 0,1 2 0 0 0,-2-3 0 0 0,1 2 0 0 0,3 3 0 0 0,-2-3 0 0 0,2 3 0 0 0,-3-4 0 0 0,1 2 0 0 0,-2-2 0 0 0,-3-4 0 0 0,1 2 0 0 0,-1-2 0 0 0,2 2 0 0 0,-1 0 0 0 0,2 2 0 0 0,-1-2 0 0 0,-3-2 0 0 0,-2-3 0 0 0,-8 2 0 0 0,-7 4 0 0 0,-8 5 0 0 0,-5 3 0 0 0,-3 3 0 0 0,-3 2 0 0 0,0 1 0 0 0,-1 1 0 0 0,4 4 0 0 0,3 2 0 0 0,-1-1 0 0 0,0-1 0 0 0,3 3 0 0 0,0 1 0 0 0,4 2 0 0 0,0 0 0 0 0,-3-2 0 0 0,3 2 0 0 0,-2-1 0 0 0,-1-2 0 0 0,2 2 0 0 0,-2-1 0 0 0,4 3 0 0 0,-1-1 0 0 0,2 2 0 0 0,-2 0 0 0 0,3 1 0 0 0,-2-2 0 0 0,-3-2 0 0 0,2 1 0 0 0,3 4 0 0 0,-1-2 0 0 0,2 3 0 0 0,-2-3 0 0 0,2 2 0 0 0,2 3 0 0 0,-2-2 0 0 0,2 1 0 0 0,6-3 0 0 0,8-3 0 0 0,8-4 0 0 0,6-7 0 0 0,0-9 0 0 0,2-2 0 0 0,0 0 0 0 0,-2-2 0 0 0,0 1 0 0 0,-3-2 0 0 0,-1 2 0 0 0,3-3 0 0 0,-2-2 0 0 0,0 2 0 0 0,-2-2 0 0 0,1 2 0 0 0,-2 0 0 0 0,1 2 0 0 0,-1-2 0 0 0,-4-2 0 0 0,2 2 0 0 0,3-2 0 0 0,-1-1 0 0 0,3 1 0 0 0,-3 0 0 0 0,2-2 0 0 0,-2-3 0 0 0,2 3 0 0 0,-3 1 0 0 0,3-3 0 0 0,2 0 0 0 0,-2-3 0 0 0,-3-1 0 0 0,1-1 0 0 0,-2 0 0 0 0,2 4 0 0 0,-2 1 0 0 0,-2 0 0 0 0,2-1 0 0 0,-2-2 0 0 0,-1 0 0 0 0,1 3 0 0 0,1 1 0 0 0,-3-1 0 0 0,2-1 0 0 0,1-1 0 0 0,-3-2 0 0 0,-2-1 0 0 0,-2 0 0 0 0,-1 0 0 0 0,-1-1 0 0 0,-1 0 0 0 0,0 1 0 0 0,-1-1 0 0 0,1 0 0 0 0,-1 1 0 0 0,1-1 0 0 0,0 1 0 0 0,0-1 0 0 0,0 1 0 0 0,-5 4 0 0 0,-1 2 0 0 0,-4 3 0 0 0,-5 6 0 0 0,-4 4 0 0 0,-4 3 0 0 0,-2 3 0 0 0,-2 1 0 0 0,0 1 0 0 0,0 0 0 0 0,4 4 0 0 0,6 6 0 0 0,2 1 0 0 0,3 4 0 0 0,-1-2 0 0 0,2 1 0 0 0,3 3 0 0 0,-2-1 0 0 0,-4-4 0 0 0,1 0 0 0 0,2 3 0 0 0,-1-2 0 0 0,2 1 0 0 0,1 4 0 0 0,-1-3 0 0 0,1 1 0 0 0,-3-2 0 0 0,1 0 0 0 0,2 3 0 0 0,-2 2 0 0 0,2 3 0 0 0,-4-3 0 0 0,2-1 0 0 0,2 2 0 0 0,3 1 0 0 0,-2-2 0 0 0,0-1 0 0 0,1 1 0 0 0,3 1 0 0 0,-4-2 0 0 0,1 0 0 0 0,1 1 0 0 0,-4-3 0 0 0,1 0 0 0 0,2 2 0 0 0,2 3 0 0 0,1 1 0 0 0,2 1 0 0 0,6-3 0 0 0,2-9 0 0 0,5-8 0 0 0,4-3 0 0 0,0-8 0 0 0,-2-6 0 0 0,1-1 0 0 0,2 2 0 0 0,-1-2 0 0 0,1 2 0 0 0,-2-2 0 0 0,-3-3 0 0 0,0 2 0 0 0,4 3 0 0 0,-2-1 0 0 0,-2-3 0 0 0,1 2 0 0 0,-1-2 0 0 0,-3-2 0 0 0,2 1 0 0 0,-1 0 0 0 0,3 3 0 0 0,-1-2 0 0 0,-2-2 0 0 0,2 3 0 0 0,-2-2 0 0 0,4 3 0 0 0,-2-1 0 0 0,-2-3 0 0 0,2 2 0 0 0,-2 0 0 0 0,-1-3 0 0 0,-3-2 0 0 0,3 2 0 0 0,0 0 0 0 0,-2-1 0 0 0,3 3 0 0 0,0-1 0 0 0,-2-1 0 0 0,-2-2 0 0 0,-1-2 0 0 0,-2-2 0 0 0,-2-1 0 0 0,0 0 0 0 0,0-1 0 0 0,0 0 0 0 0,-5 5 0 0 0,-6 6 0 0 0,-5 5 0 0 0,-5 5 0 0 0,1 8 0 0 0,0 4 0 0 0,3 5 0 0 0,0 1 0 0 0,3 2 0 0 0,-1 0 0 0 0,3 1 0 0 0,-2-1 0 0 0,2 0 0 0 0,2 4 0 0 0,0 2 0 0 0,0 3 0 0 0,-2-3 0 0 0,-3-4 0 0 0,0 3 0 0 0,-1 4 0 0 0,-3 1 0 0 0,2 3 0 0 0,4 0 0 0 0,-1 0 0 0 0,3 0 0 0 0,-2 0 0 0 0,2 0 0 0 0,-2-4 0 0 0,1-3 0 0 0,2 1 0 0 0,0 1 0 0 0,0 1 0 0 0,-2-3 0 0 0,1-1 0 0 0,2 2 0 0 0,-2 0 0 0 0,1 3 0 0 0,3 0 0 0 0,1 2 0 0 0,-1-4 0 0 0,-1-2 0 0 0,2 1 0 0 0,-3 2 0 0 0,4-4 0 0 0,4-10 0 0 0,6-5 0 0 0,7-5 0 0 0,1-5 0 0 0,-2-8 0 0 0,3 0 0 0 0,-2-3 0 0 0,2 2 0 0 0,-2-1 0 0 0,2 2 0 0 0,-2-1 0 0 0,-2-3 0 0 0,1 2 0 0 0,3-1 0 0 0,0-1 0 0 0,1-4 0 0 0,-1-1 0 0 0,1-2 0 0 0,2 4 0 0 0,-1 0 0 0 0,-3 0 0 0 0,0 3 0 0 0,-2 1 0 0 0,1-2 0 0 0,0-2 0 0 0,-3-2 0 0 0,1 3 0 0 0,0 0 0 0 0,-3 0 0 0 0,3-2 0 0 0,3 3 0 0 0,1 0 0 0 0,-3-1 0 0 0,1-2 0 0 0,-1-1 0 0 0,2 3 0 0 0,-2 0 0 0 0,-2-1 0 0 0,-2-1 0 0 0,1-1 0 0 0,0-2 0 0 0,-2-1 0 0 0,-1 0 0 0 0,-3-1 0 0 0,0 1 0 0 0,3 3 0 0 0,1 3 0 0 0,-1-1 0 0 0,0-1 0 0 0,-3-1 0 0 0,0-2 0 0 0,-1 0 0 0 0,-5 3 0 0 0,-7 6 0 0 0,-5 6 0 0 0,-5 4 0 0 0,-3 3 0 0 0,-3 3 0 0 0,0 0 0 0 0,-1 1 0 0 0,5 5 0 0 0,2 1 0 0 0,-1-1 0 0 0,5 4 0 0 0,-1-1 0 0 0,-1-1 0 0 0,3 2 0 0 0,4 4 0 0 0,-1 0 0 0 0,2 2 0 0 0,-1-2 0 0 0,-4 1 0 0 0,2 3 0 0 0,-2-2 0 0 0,1 1 0 0 0,0-3 0 0 0,2 2 0 0 0,3 1 0 0 0,-1-1 0 0 0,1 1 0 0 0,-2 2 0 0 0,-3-3 0 0 0,0 1 0 0 0,3 2 0 0 0,-1-2 0 0 0,2 1 0 0 0,-2-4 0 0 0,2 1 0 0 0,2 3 0 0 0,-2-2 0 0 0,2 0 0 0 0,1 3 0 0 0,-2 2 0 0 0,-3-2 0 0 0,0 4 0 0 0,2 3 0 0 0,-2-3 0 0 0,2-1 0 0 0,-1 1 0 0 0,0 0 0 0 0,3 1 0 0 0,-2-3 0 0 0,1-1 0 0 0,3 0 0 0 0,2 2 0 0 0,-3-3 0 0 0,0-1 0 0 0,-2-2 0 0 0,-1-1 0 0 0,3 3 0 0 0,1 2 0 0 0,3 2 0 0 0,7-2 0 0 0,2-9 0 0 0,5-7 0 0 0,5-4 0 0 0,1-6 0 0 0,1-2 0 0 0,-2-5 0 0 0,2-4 0 0 0,1 1 0 0 0,-2-2 0 0 0,2-2 0 0 0,1 2 0 0 0,-3 0 0 0 0,2 3 0 0 0,-4 0 0 0 0,1-3 0 0 0,3 2 0 0 0,-2 0 0 0 0,-4-3 0 0 0,0 3 0 0 0,-1-2 0 0 0,2 4 0 0 0,-2-1 0 0 0,2-3 0 0 0,4-2 0 0 0,3-3 0 0 0,-2-1 0 0 0,0-2 0 0 0,-2 0 0 0 0,0 3 0 0 0,-2 2 0 0 0,-4 0 0 0 0,1 3 0 0 0,-1 1 0 0 0,1-2 0 0 0,0-2 0 0 0,2-2 0 0 0,-1-1 0 0 0,-2-2 0 0 0,-4 0 0 0 0,2-1 0 0 0,5 5 0 0 0,-1 1 0 0 0,-1 0 0 0 0,-4-1 0 0 0,-2-1 0 0 0,2-2 0 0 0,0 0 0 0 0,-1-1 0 0 0,-2-1 0 0 0,-1 1 0 0 0,-2-1 0 0 0,0 0 0 0 0,-1 1 0 0 0,0-1 0 0 0,-1 0 0 0 0,1 1 0 0 0,-5 4 0 0 0,-5 6 0 0 0,-7 6 0 0 0,-3 4 0 0 0,-5 4 0 0 0,-1 1 0 0 0,-1 2 0 0 0,0 0 0 0 0,-1 0 0 0 0,5 5 0 0 0,2 0 0 0 0,0 1 0 0 0,3 2 0 0 0,5 5 0 0 0,1 0 0 0 0,1 1 0 0 0,-1 0 0 0 0,1 0 0 0 0,-2 3 0 0 0,1 3 0 0 0,-1 2 0 0 0,-4 1 0 0 0,1 2 0 0 0,4 1 0 0 0,-1-5 0 0 0,2-1 0 0 0,3 1 0 0 0,2 0 0 0 0,-2-3 0 0 0,-3-1 0 0 0,-2 2 0 0 0,3 2 0 0 0,3 1 0 0 0,-2-3 0 0 0,0 0 0 0 0,2 0 0 0 0,-2-2 0 0 0,0-1 0 0 0,2 2 0 0 0,2 2 0 0 0,2 2 0 0 0,-4-3 0 0 0,1 0 0 0 0,0 1 0 0 0,2 1 0 0 0,1 1 0 0 0,1 2 0 0 0,-3-4 0 0 0,-1 0 0 0 0,0-1 0 0 0,6-2 0 0 0,8-5 0 0 0,2-9 0 0 0,4-5 0 0 0,4-3 0 0 0,-1-4 0 0 0,1-2 0 0 0,-3-3 0 0 0,2 0 0 0 0,-4-1 0 0 0,2 0 0 0 0,-2 0 0 0 0,1 1 0 0 0,-2-2 0 0 0,-3-2 0 0 0,2 1 0 0 0,-1 0 0 0 0,2 1 0 0 0,-1 0 0 0 0,-3-3 0 0 0,-2-2 0 0 0,3 2 0 0 0,-1-1 0 0 0,3-1 0 0 0,-1-2 0 0 0,-1-1 0 0 0,1 2 0 0 0,0 1 0 0 0,-2 0 0 0 0,-3-2 0 0 0,3 2 0 0 0,0 2 0 0 0,-2-2 0 0 0,-1-2 0 0 0,-2-1 0 0 0,3 3 0 0 0,0 0 0 0 0,0-1 0 0 0,-2-1 0 0 0,-1-1 0 0 0,-1-2 0 0 0,-1-1 0 0 0,-5 5 0 0 0,-2 0 0 0 0,-5 5 0 0 0,-4 4 0 0 0,-5 5 0 0 0,-3 3 0 0 0,-2 2 0 0 0,3 7 0 0 0,0 1 0 0 0,1 1 0 0 0,2 3 0 0 0,2 0 0 0 0,2 3 0 0 0,0 3 0 0 0,-3 4 0 0 0,3 3 0 0 0,-1 2 0 0 0,2 1 0 0 0,-1-3 0 0 0,2-2 0 0 0,3 1 0 0 0,-1 0 0 0 0,2 2 0 0 0,-3-4 0 0 0,1-1 0 0 0,2 2 0 0 0,-2-4 0 0 0,2 1 0 0 0,1 0 0 0 0,3 3 0 0 0,-3 2 0 0 0,1 2 0 0 0,0 1 0 0 0,-2-5 0 0 0,0 0 0 0 0,2 0 0 0 0,2 2 0 0 0,1 0 0 0 0,3 2 0 0 0,0 0 0 0 0,1 1 0 0 0,0 1 0 0 0,0 0 0 0 0,1-1 0 0 0,-1 1 0 0 0,5-5 0 0 0,6-6 0 0 0,5-5 0 0 0,0-10 0 0 0,2-5 0 0 0,3-6 0 0 0,-3-5 0 0 0,0-2 0 0 0,-3-1 0 0 0,1 3 0 0 0,-3-2 0 0 0,2 3 0 0 0,-3-1 0 0 0,2 2 0 0 0,-2-1 0 0 0,2 1 0 0 0,-2-1 0 0 0,2 2 0 0 0,-2-2 0 0 0,-2-3 0 0 0,1 2 0 0 0,-2-2 0 0 0,3 3 0 0 0,0-1 0 0 0,-4-3 0 0 0,3 2 0 0 0,3-1 0 0 0,0-1 0 0 0,1-4 0 0 0,-1-1 0 0 0,-3-2 0 0 0,0 4 0 0 0,4 0 0 0 0,-1 0 0 0 0,-3-1 0 0 0,1 3 0 0 0,-1 0 0 0 0,-3-1 0 0 0,2 3 0 0 0,-1 0 0 0 0,-2-2 0 0 0,-2-2 0 0 0,3 2 0 0 0,0 1 0 0 0,-2-2 0 0 0,-2-2 0 0 0,-1-2 0 0 0,-1 0 0 0 0,-1-2 0 0 0,-1-1 0 0 0,0 1 0 0 0,-5 3 0 0 0,-2 3 0 0 0,1-1 0 0 0,-3 3 0 0 0,-5 5 0 0 0,-4 5 0 0 0,-4 3 0 0 0,-2 3 0 0 0,-3 2 0 0 0,0 1 0 0 0,0-1 0 0 0,0 1 0 0 0,0 0 0 0 0,0 0 0 0 0,4 4 0 0 0,3 1 0 0 0,3 4 0 0 0,1 1 0 0 0,-1-2 0 0 0,2 2 0 0 0,3 3 0 0 0,0 1 0 0 0,1 0 0 0 0,-1 0 0 0 0,1 0 0 0 0,2 3 0 0 0,-2-2 0 0 0,-3 0 0 0 0,1 3 0 0 0,-2 3 0 0 0,1 1 0 0 0,-1-3 0 0 0,2 0 0 0 0,3 1 0 0 0,-2 1 0 0 0,3 2 0 0 0,1 1 0 0 0,-2-4 0 0 0,1-1 0 0 0,-2-3 0 0 0,0-1 0 0 0,2 2 0 0 0,3 2 0 0 0,2 2 0 0 0,-3-2 0 0 0,1-1 0 0 0,-5 2 0 0 0,1 1 0 0 0,2 1 0 0 0,1 2 0 0 0,4 1 0 0 0,0 0 0 0 0,2 1 0 0 0,1 0 0 0 0,1-1 0 0 0,-1 1 0 0 0,0 0 0 0 0,1-1 0 0 0,4-4 0 0 0,5-6 0 0 0,6-5 0 0 0,5-6 0 0 0,3-2 0 0 0,-2-7 0 0 0,-1-3 0 0 0,1 0 0 0 0,1-3 0 0 0,-3-5 0 0 0,-1 1 0 0 0,1 2 0 0 0,-3-1 0 0 0,0-3 0 0 0,2-3 0 0 0,2 1 0 0 0,-2 0 0 0 0,-5-2 0 0 0,-5-2 0 0 0,1 3 0 0 0,4 4 0 0 0,-2 1 0 0 0,-2-2 0 0 0,2 1 0 0 0,-2 0 0 0 0,-2-3 0 0 0,2-3 0 0 0,-1-2 0 0 0,3 3 0 0 0,-1 0 0 0 0,-2-1 0 0 0,2-1 0 0 0,3-2 0 0 0,0-1 0 0 0,-3 0 0 0 0,1 3 0 0 0,-1 1 0 0 0,-3 0 0 0 0,-2-1 0 0 0,-3-1 0 0 0,-1-2 0 0 0,-2 0 0 0 0,5 3 0 0 0,0 1 0 0 0,0 0 0 0 0,-1-1 0 0 0,-1-1 0 0 0,-1-2 0 0 0,-1 0 0 0 0,-1-1 0 0 0,0-1 0 0 0,0 1 0 0 0,0-1 0 0 0,-5 5 0 0 0,-1 1 0 0 0,-4 5 0 0 0,-1 0 0 0 0,-2 3 0 0 0,0-1 0 0 0,-2 2 0 0 0,2-2 0 0 0,-1 3 0 0 0,-4 1 0 0 0,-2 4 0 0 0,-3 3 0 0 0,-1 1 0 0 0,-2 1 0 0 0,-1 2 0 0 0,0-1 0 0 0,0 1 0 0 0,5 4 0 0 0,1 1 0 0 0,0 0 0 0 0,3 3 0 0 0,5 5 0 0 0,1 0 0 0 0,-3 2 0 0 0,-4 2 0 0 0,3 4 0 0 0,-2-3 0 0 0,3 0 0 0 0,0 2 0 0 0,1 1 0 0 0,0 6 0 0 0,-3-1 0 0 0,1-2 0 0 0,4 1 0 0 0,0-1 0 0 0,1 1 0 0 0,3-1 0 0 0,2 1 0 0 0,-1 1 0 0 0,-1-1 0 0 0,-2 1 0 0 0,-1-1 0 0 0,3 1 0 0 0,2-1 0 0 0,2 1 0 0 0,2-1 0 0 0,-4 1 0 0 0,0-1 0 0 0,1 0 0 0 0,1 1 0 0 0,1-1 0 0 0,1 1 0 0 0,2-1 0 0 0,-1 1 0 0 0,1-1 0 0 0,1 1 0 0 0,-1-1 0 0 0,0 1 0 0 0,0-1 0 0 0,0 0 0 0 0,5-4 0 0 0,5-6 0 0 0,7-5 0 0 0,3-6 0 0 0,5-2 0 0 0,-4-7 0 0 0,0-3 0 0 0,1 0 0 0 0,-3-3 0 0 0,-1 0 0 0 0,1 1 0 0 0,-2-1 0 0 0,0 0 0 0 0,-3-3 0 0 0,1-3 0 0 0,3 1 0 0 0,-3-1 0 0 0,2 1 0 0 0,1 0 0 0 0,-1-3 0 0 0,0-3 0 0 0,-2-2 0 0 0,0-1 0 0 0,3 3 0 0 0,-3 0 0 0 0,2-5 0 0 0,2 2 0 0 0,-3 1 0 0 0,1-1 0 0 0,-2 0 0 0 0,0 4 0 0 0,3 0 0 0 0,-2 0 0 0 0,0-2 0 0 0,3-1 0 0 0,-3-2 0 0 0,2 0 0 0 0,-4-1 0 0 0,-3-1 0 0 0,1 0 0 0 0,2 1 0 0 0,0-1 0 0 0,1 0 0 0 0,3-4 0 0 0,-2-1 0 0 0,1-5 0 0 0,-2 0 0 0 0,-4 1 0 0 0,-4 3 0 0 0,-3 2 0 0 0,-2 3 0 0 0,3 4 0 0 0,1 4 0 0 0,-1-1 0 0 0,-1 0 0 0 0,-2-2 0 0 0,0-1 0 0 0,-1-1 0 0 0,-1-1 0 0 0,0 0 0 0 0,-1-1 0 0 0,1 1 0 0 0,-4 3 0 0 0,-3 3 0 0 0,-3 3 0 0 0,-1 1 0 0 0,2-1 0 0 0,-2 1 0 0 0,-4 5 0 0 0,1-2 0 0 0,-2 3 0 0 0,2-3 0 0 0,-1 2 0 0 0,-3 3 0 0 0,-2 2 0 0 0,-3 2 0 0 0,-2 2 0 0 0,-1 2 0 0 0,0 0 0 0 0,-1 0 0 0 0,0 1 0 0 0,0-1 0 0 0,0 1 0 0 0,0-1 0 0 0,1 0 0 0 0,-1 0 0 0 0,5 5 0 0 0,2 1 0 0 0,-1 4 0 0 0,4 5 0 0 0,0 0 0 0 0,2 2 0 0 0,1-2 0 0 0,1 1 0 0 0,4 2 0 0 0,-2-2 0 0 0,2 1 0 0 0,1 2 0 0 0,-1-2 0 0 0,0 0 0 0 0,-3 7 0 0 0,-3 3 0 0 0,0 2 0 0 0,3 0 0 0 0,-1-4 0 0 0,2-3 0 0 0,2 1 0 0 0,4-1 0 0 0,-3 2 0 0 0,-4 0 0 0 0,0 2 0 0 0,2 0 0 0 0,2 4 0 0 0,-1-2 0 0 0,0-1 0 0 0,-2-2 0 0 0,0 1 0 0 0,3-1 0 0 0,1 1 0 0 0,4-1 0 0 0,-4-3 0 0 0,0-2 0 0 0,2 1 0 0 0,0 1 0 0 0,3 1 0 0 0,0 2 0 0 0,1 0 0 0 0,1 1 0 0 0,0 1 0 0 0,1-1 0 0 0,-1 1 0 0 0,0 0 0 0 0,0-1 0 0 0,0 1 0 0 0,1-1 0 0 0,-1 1 0 0 0,0-1 0 0 0,4-4 0 0 0,2-1 0 0 0,4-5 0 0 0,5-5 0 0 0,5-4 0 0 0,3-3 0 0 0,2-3 0 0 0,-3-5 0 0 0,-1-3 0 0 0,1 0 0 0 0,-4-3 0 0 0,0-4 0 0 0,1 0 0 0 0,-2-2 0 0 0,0 1 0 0 0,1 0 0 0 0,-1-3 0 0 0,0 1 0 0 0,-3 0 0 0 0,1-2 0 0 0,3-2 0 0 0,2-2 0 0 0,-2-2 0 0 0,0 4 0 0 0,-2 0 0 0 0,-5 0 0 0 0,1 3 0 0 0,3 0 0 0 0,-2-1 0 0 0,-2-2 0 0 0,1 3 0 0 0,3-1 0 0 0,-1 0 0 0 0,-3-3 0 0 0,1 3 0 0 0,-1 0 0 0 0,-3-1 0 0 0,2-2 0 0 0,0-1 0 0 0,1-2 0 0 0,0-1 0 0 0,-2 0 0 0 0,-3-1 0 0 0,-2 1 0 0 0,3 3 0 0 0,-1 3 0 0 0,4 3 0 0 0,1 1 0 0 0,-3-1 0 0 0,-2-3 0 0 0,-2-2 0 0 0,-2-2 0 0 0,-1-2 0 0 0,-5 5 0 0 0,-2 0 0 0 0,-5 4 0 0 0,-4 5 0 0 0,-5 5 0 0 0,-3 3 0 0 0,-3 3 0 0 0,0 0 0 0 0,-2 2 0 0 0,1 0 0 0 0,0 0 0 0 0,0 0 0 0 0,4 4 0 0 0,2 1 0 0 0,0 0 0 0 0,4 3 0 0 0,4 5 0 0 0,1 0 0 0 0,-3-3 0 0 0,1 2 0 0 0,-1 2 0 0 0,2 5 0 0 0,-2-3 0 0 0,-2 1 0 0 0,1 2 0 0 0,-1 2 0 0 0,-2 2 0 0 0,3 1 0 0 0,3 1 0 0 0,4 1 0 0 0,-1-1 0 0 0,2 1 0 0 0,1 0 0 0 0,-1-5 0 0 0,-1 3 0 0 0,-2 2 0 0 0,0 1 0 0 0,2 0 0 0 0,3-1 0 0 0,-3 1 0 0 0,1-1 0 0 0,-3 0 0 0 0,0-1 0 0 0,3 1 0 0 0,2-1 0 0 0,2 1 0 0 0,2-1 0 0 0,1 1 0 0 0,1-1 0 0 0,0 0 0 0 0,1 1 0 0 0,-1-1 0 0 0,1 1 0 0 0,-1-1 0 0 0,0 1 0 0 0,5-5 0 0 0,5-6 0 0 0,6-6 0 0 0,5-4 0 0 0,3-4 0 0 0,-2-6 0 0 0,-1-3 0 0 0,-4-4 0 0 0,0-1 0 0 0,2 2 0 0 0,-3-2 0 0 0,0-3 0 0 0,3 1 0 0 0,-3-2 0 0 0,1-3 0 0 0,2 2 0 0 0,2 0 0 0 0,-2-2 0 0 0,0-3 0 0 0,1-1 0 0 0,-3-2 0 0 0,1 3 0 0 0,1-3 0 0 0,2 3 0 0 0,-2 0 0 0 0,-1-1 0 0 0,2 0 0 0 0,2-2 0 0 0,-3 0 0 0 0,0 4 0 0 0,-4 1 0 0 0,1-1 0 0 0,-3-1 0 0 0,2 3 0 0 0,1 0 0 0 0,0-1 0 0 0,0 3 0 0 0,-2 0 0 0 0,-3-2 0 0 0,0-2 0 0 0,4-2 0 0 0,-2-1 0 0 0,-2-7 0 0 0,1 4 0 0 0,-1 0 0 0 0,1 6 0 0 0,0 1 0 0 0,-3 0 0 0 0,-3-1 0 0 0,2-1 0 0 0,0-2 0 0 0,-2-2 0 0 0,-1 0 0 0 0,-2 0 0 0 0,-2-1 0 0 0,0 0 0 0 0,-1 1 0 0 0,0-1 0 0 0,-5 5 0 0 0,-6 6 0 0 0,-6 5 0 0 0,-4 6 0 0 0,-3 2 0 0 0,3 8 0 0 0,-1 1 0 0 0,0 6 0 0 0,4 4 0 0 0,0 0 0 0 0,-2 1 0 0 0,-1 3 0 0 0,-2 2 0 0 0,3 2 0 0 0,1 2 0 0 0,2 0 0 0 0,6 1 0 0 0,-1 0 0 0 0,-2-5 0 0 0,0 3 0 0 0,-1 2 0 0 0,-2 1 0 0 0,0 0 0 0 0,5 0 0 0 0,3-1 0 0 0,-1 0 0 0 0,2 5 0 0 0,1 0 0 0 0,3 1 0 0 0,-3-2 0 0 0,-1-2 0 0 0,-2 0 0 0 0,-1-2 0 0 0,3 0 0 0 0,2-1 0 0 0,-3-4 0 0 0,1-2 0 0 0,1 1 0 0 0,3 1 0 0 0,1 1 0 0 0,-3-4 0 0 0,-1 1 0 0 0,1 0 0 0 0,2 2 0 0 0,1 1 0 0 0,1 2 0 0 0,1 1 0 0 0,1 0 0 0 0,0 1 0 0 0,1-1 0 0 0,-1 1 0 0 0,0 0 0 0 0,-4-5 0 0 0,-2-1 0 0 0,0-1 0 0 0,2 2 0 0 0,1 1 0 0 0,1 2 0 0 0,0 0 0 0 0,7-3 0 0 0,5-6 0 0 0,6-6 0 0 0,1-8 0 0 0,1-6 0 0 0,-2-5 0 0 0,1-3 0 0 0,-3-2 0 0 0,1 0 0 0 0,-2-1 0 0 0,-3-3 0 0 0,1 1 0 0 0,-2 0 0 0 0,-1-3 0 0 0,1 3 0 0 0,5 0 0 0 0,-1-2 0 0 0,-3-3 0 0 0,3 4 0 0 0,-2-1 0 0 0,1 3 0 0 0,0 0 0 0 0,-3-1 0 0 0,2 1 0 0 0,-1-1 0 0 0,-3-1 0 0 0,3 1 0 0 0,-1 0 0 0 0,3 3 0 0 0,-1-2 0 0 0,-2-1 0 0 0,2 1 0 0 0,-2-1 0 0 0,-1-1 0 0 0,2 1 0 0 0,-1 0 0 0 0,-1-2 0 0 0,-3-2 0 0 0,-2-3 0 0 0,-1-1 0 0 0,-2 0 0 0 0,5 3 0 0 0,0 1 0 0 0,1 0 0 0 0,-2-2 0 0 0,-1 0 0 0 0,-1 7 0 0 0,-1 12 0 0 0,-1 10 0 0 0,0 9 0 0 0,0 7 0 0 0,0 3 0 0 0,-1 3 0 0 0,1 0 0 0 0,0 1 0 0 0,-5-5 0 0 0,-1-3 0 0 0,1 1 0 0 0,0 1 0 0 0,2 0 0 0 0,1 1 0 0 0,1 2 0 0 0,0 0 0 0 0,1 0 0 0 0,-4-4 0 0 0,-2-1 0 0 0,1 0 0 0 0,0 1 0 0 0,2 1 0 0 0,1 2 0 0 0,1 0 0 0 0,-4-3 0 0 0,-1-2 0 0 0,1 1 0 0 0,-4-3 0 0 0,0-1 0 0 0,1 2 0 0 0,3 2 0 0 0,1 2 0 0 0,2 1 0 0 0,1 2 0 0 0,1 0 0 0 0,1-8 0 0 0,-1-12 0 0 0,0-12 0 0 0,1-9 0 0 0,-1-6 0 0 0,0-5 0 0 0,0-1 0 0 0,0-2 0 0 0,0 0 0 0 0,0 1 0 0 0,0 0 0 0 0,5 5 0 0 0,1 2 0 0 0,-1 0 0 0 0,0-1 0 0 0,-2-1 0 0 0,-1-1 0 0 0,4 3 0 0 0,0 1 0 0 0,0-1 0 0 0,-2-1 0 0 0,4-1 0 0 0,0-2 0 0 0,-2-1 0 0 0,-1 0 0 0 0,-2 9 0 0 0,4 7 0 0 0,-1 9 0 0 0,0 10 0 0 0,-1 8 0 0 0,-2 5 0 0 0,3 0 0 0 0,1-1 0 0 0,-2 2 0 0 0,4-4 0 0 0,0 0 0 0 0,-1 1 0 0 0,-3 2 0 0 0,3 1 0 0 0,0 1 0 0 0,3-3 0 0 0,0 0 0 0 0,-2 0 0 0 0,-3 1 0 0 0,2-3 0 0 0,0-9 0 0 0,-1-12 0 0 0,2-4 0 0 0,0-6 0 0 0,-2-6 0 0 0,3 1 0 0 0,-1-2 0 0 0,-1-2 0 0 0,-3-2 0 0 0,-1-1 0 0 0,-3-2 0 0 0,4 5 0 0 0,1 0 0 0 0,0 0 0 0 0,-2-1 0 0 0,3-2 0 0 0,1-1 0 0 0,-1 0 0 0 0,-2-1 0 0 0,-2-1 0 0 0,-1 10 0 0 0,3 6 0 0 0,1 11 0 0 0,0 9 0 0 0,-2 8 0 0 0,-1 6 0 0 0,-1 2 0 0 0,-2 3 0 0 0,1 0 0 0 0,-1 1 0 0 0,-1-1 0 0 0,1-1 0 0 0,4-4 0 0 0,2-2 0 0 0,0 0 0 0 0,-2 1 0 0 0,0 1 0 0 0,2-3 0 0 0,1-1 0 0 0,-1 1 0 0 0,-1 2 0 0 0,-2 2 0 0 0,-1 0 0 0 0,3-3 0 0 0,6-5 0 0 0,5-6 0 0 0,4-4 0 0 0,4-3 0 0 0,2-2 0 0 0,1-2 0 0 0,0 0 0 0 0,1 0 0 0 0,-1 0 0 0 0,0 1 0 0 0,0-1 0 0 0,-4-4 0 0 0,-3-1 0 0 0,-4-4 0 0 0,0-1 0 0 0,-3-2 0 0 0,1 0 0 0 0,-2-1 0 0 0,-3-4 0 0 0,-3-2 0 0 0,-3-3 0 0 0,-1-2 0 0 0,-2-1 0 0 0,4 4 0 0 0,2 1 0 0 0,-1-1 0 0 0,-1 0 0 0 0,-1-2 0 0 0,-1 0 0 0 0,-2-2 0 0 0,1 0 0 0 0,-1 0 0 0 0,0-1 0 0 0,-1 0 0 0 0,1 1 0 0 0,0-1 0 0 0,0 0 0 0 0,0 1 0 0 0,0-1 0 0 0,0 1 0 0 0,0-1 0 0 0,0 1 0 0 0,0-1 0 0 0,0 1 0 0 0,0 0 0 0 0,0-1 0 0 0,0 1 0 0 0,0-1 0 0 0,0 1 0 0 0,0 8 0 0 0,0 13 0 0 0,0 11 0 0 0,0 9 0 0 0,0 6 0 0 0,0 5 0 0 0,0 2 0 0 0,0 1 0 0 0,0 0 0 0 0,0-1 0 0 0,0 0 0 0 0,0-1 0 0 0,0 0 0 0 0,0 0 0 0 0,0-1 0 0 0,0 1 0 0 0,0-1 0 0 0,0 0 0 0 0,0 1 0 0 0,0-1 0 0 0,0 1 0 0 0,0-1 0 0 0,0 0 0 0 0,0 1 0 0 0,0-1 0 0 0,0 1 0 0 0,0-1 0 0 0,0 1 0 0 0,-5-5 0 0 0,-1-2 0 0 0,1 1 0 0 0,0 1 0 0 0,2 1 0 0 0,1 1 0 0 0,1 2 0 0 0,0 0 0 0 0,-3-4 0 0 0,-2-2 0 0 0,0 1 0 0 0,2 2 0 0 0,1 0 0 0 0,1 2 0 0 0,1 0 0 0 0,1 1 0 0 0,0 1 0 0 0,0-1 0 0 0,-4-4 0 0 0,-2-1 0 0 0,0-9 0 0 0,2-11 0 0 0,1-10 0 0 0,1-8 0 0 0,1-6 0 0 0,0-3 0 0 0,1-2 0 0 0,0 0 0 0 0,1-1 0 0 0,-1 1 0 0 0,0 0 0 0 0,0 1 0 0 0,0 0 0 0 0,0 1 0 0 0,0-1 0 0 0,0 1 0 0 0,0-1 0 0 0,0 1 0 0 0,5 4 0 0 0,1 2 0 0 0,0-1 0 0 0,-2-1 0 0 0,-1-1 0 0 0,-1-2 0 0 0,0 0 0 0 0,-2-1 0 0 0,0 0 0 0 0,0-1 0 0 0,0 0 0 0 0,4 5 0 0 0,2 1 0 0 0,-1 0 0 0 0,0-1 0 0 0,-2-1 0 0 0,-1-1 0 0 0,-1-2 0 0 0,-1 0 0 0 0,0 0 0 0 0,0-1 0 0 0,0 10 0 0 0,0 11 0 0 0,0 12 0 0 0,-1 9 0 0 0,1 6 0 0 0,0 5 0 0 0,0 2 0 0 0,0 0 0 0 0,5-3 0 0 0,1-3 0 0 0,-1 0 0 0 0,0 1 0 0 0,-2 1 0 0 0,-1 0 0 0 0,-1 2 0 0 0,0 0 0 0 0,-1 0 0 0 0,0 1 0 0 0,-1-1 0 0 0,6-4 0 0 0,0-1 0 0 0,1 0 0 0 0,-1 1 0 0 0,-2 1 0 0 0,-1 2 0 0 0,-1 0 0 0 0,-1 1 0 0 0,0 0 0 0 0,0 1 0 0 0,0 0 0 0 0,0-1 0 0 0,-1 1 0 0 0,1 0 0 0 0,0-1 0 0 0,0 1 0 0 0,0-1 0 0 0,0 1 0 0 0,0-1 0 0 0,0 1 0 0 0,-4-5 0 0 0,-2-2 0 0 0,-4-4 0 0 0,-1 0 0 0 0,-3-3 0 0 0,-3-4 0 0 0,-3-3 0 0 0,1 2 0 0 0,0-1 0 0 0,-2-1 0 0 0,-1-2 0 0 0,-2-1 0 0 0,-1-2 0 0 0,3 4 0 0 0,2 1 0 0 0,4 4 0 0 0,-1 0 0 0 0,0-1 0 0 0,1 2 0 0 0,0-1 0 0 0,-3-2 0 0 0,3 2 0 0 0,-1 0 0 0 0,2 2 0 0 0,0-1 0 0 0,2 3 0 0 0,3 2 0 0 0,0 0 0 0 0,0 1 0 0 0,-2-3 0 0 0,-3-3 0 0 0,0 1 0 0 0,3 3 0 0 0,-1-2 0 0 0,2 3 0 0 0,-2-3 0 0 0,2 2 0 0 0,-3-2 0 0 0,2 1 0 0 0,-2-1 0 0 0,2 1 0 0 0,-2-1 0 0 0,1 0 0 0 0,-1 0 0 0 0,2 1 0 0 0,2 3 0 0 0,-1-2 0 0 0,1 2 0 0 0,-2-3 0 0 0,-3 2 0 0 0,-4-3 0 0 0,1 1 0 0 0,-1-1 0 0 0,3 1 0 0 0,0 2 0 0 0,-2 0 0 0 0,2 0 0 0 0,-1-1 0 0 0,-1-5 0 0 0,1 2 0 0 0,0-2 0 0 0,2 2 0 0 0,0-1 0 0 0,2 3 0 0 0,-1-2 0 0 0,1 1 0 0 0,0 0 0 0 0,-4-4 0 0 0,2 2 0 0 0,-2-1 0 0 0,3 2 0 0 0,3 4 0 0 0,-1-1 0 0 0,-2-3 0 0 0,0 1 0 0 0,3 2 0 0 0,-1 0 0 0 0,1 1 0 0 0,-1-3 0 0 0,-4-2 0 0 0,1 0 0 0 0,-1 0 0 0 0,1 1 0 0 0,0-1 0 0 0,-3-2 0 0 0,-2-3 0 0 0,2 2 0 0 0,-1 0 0 0 0,3 2 0 0 0,0 1 0 0 0,-2-3 0 0 0,-2-1 0 0 0,2 1 0 0 0,0 0 0 0 0,2 3 0 0 0,0 0 0 0 0,3 2 0 0 0,-1-1 0 0 0,1 2 0 0 0,0-1 0 0 0,0 1 0 0 0,4-6 0 0 0,3-9 0 0 0,2-8 0 0 0,2-8 0 0 0,2-5 0 0 0,5 1 0 0 0,1-1 0 0 0,0 0 0 0 0,4 3 0 0 0,0 0 0 0 0,2 4 0 0 0,0-1 0 0 0,-2-1 0 0 0,-4-3 0 0 0,-2-3 0 0 0,3 4 0 0 0,0-1 0 0 0,-1-1 0 0 0,-2-1 0 0 0,3 3 0 0 0,1 0 0 0 0,2 4 0 0 0,1-1 0 0 0,-2-2 0 0 0,-3-2 0 0 0,-2-2 0 0 0,3 2 0 0 0,0 0 0 0 0,-1 0 0 0 0,2 2 0 0 0,1 0 0 0 0,-1-1 0 0 0,-3-2 0 0 0,-2-2 0 0 0,-1-2 0 0 0,-1 0 0 0 0,-1 7 0 0 0,0 13 0 0 0,-5 6 0 0 0,-1 7 0 0 0,-5 4 0 0 0,0 2 0 0 0,-2 1 0 0 0,0 1 0 0 0,3 2 0 0 0,-2-1 0 0 0,2 1 0 0 0,-3-3 0 0 0,2 0 0 0 0,-2-1 0 0 0,0 0 0 0 0,4 3 0 0 0,2 3 0 0 0,-1-2 0 0 0,-4-4 0 0 0,-1 0 0 0 0,3 2 0 0 0,-2-2 0 0 0,1 2 0 0 0,-1-2 0 0 0,0 1 0 0 0,3 2 0 0 0,-2-1 0 0 0,1 0 0 0 0,3 3 0 0 0,-3-2 0 0 0,1 0 0 0 0,-3-2 0 0 0,1 0 0 0 0,2 3 0 0 0,3-7 0 0 0,6-5 0 0 0,4-8 0 0 0,6-4 0 0 0,5 0 0 0 0,0-5 0 0 0,3-4 0 0 0,-3-4 0 0 0,1 1 0 0 0,3-1 0 0 0,2-2 0 0 0,2-1 0 0 0,2-2 0 0 0,0-2 0 0 0,2 0 0 0 0,-5 0 0 0 0,-1 4 0 0 0,0 1 0 0 0,-3 0 0 0 0,0-2 0 0 0,0 0 0 0 0,3-1 0 0 0,-2-2 0 0 0,-1 5 0 0 0,2 0 0 0 0,-3 0 0 0 0,0-1 0 0 0,3-6 0 0 0,1 2 0 0 0,-3 1 0 0 0,1 4 0 0 0,1 2 0 0 0,-3-1 0 0 0,1 4 0 0 0,-4-6 0 0 0,2-2 0 0 0,1 2 0 0 0,-1 1 0 0 0,-4-1 0 0 0,0 3 0 0 0,3 1 0 0 0,0-2 0 0 0,0-1 0 0 0,-1-2 0 0 0,-4-1 0 0 0,2 3 0 0 0,-2 0 0 0 0,2 5 0 0 0,-1 0 0 0 0,-2-2 0 0 0,-3-2 0 0 0,2 2 0 0 0,0 0 0 0 0,-2-2 0 0 0,3 3 0 0 0,0-1 0 0 0,-2-1 0 0 0,-2-2 0 0 0,-1-2 0 0 0,-7 3 0 0 0,-7 4 0 0 0,-1 11 0 0 0,-5 5 0 0 0,2 7 0 0 0,3 8 0 0 0,-2 0 0 0 0,-2-2 0 0 0,1 2 0 0 0,-2-3 0 0 0,2 2 0 0 0,3 3 0 0 0,4 3 0 0 0,-1-2 0 0 0,0 0 0 0 0,-3-2 0 0 0,1 0 0 0 0,1 2 0 0 0,-1-2 0 0 0,0 1 0 0 0,-2-3 0 0 0,0 1 0 0 0,3 2 0 0 0,-1-1 0 0 0,0 1 0 0 0,2 1 0 0 0,-2-1 0 0 0,1 0 0 0 0,-3-2 0 0 0,1 0 0 0 0,2 3 0 0 0,3 2 0 0 0,-2-2 0 0 0,0 1 0 0 0,-3-4 0 0 0,0 1 0 0 0,2 2 0 0 0,3 2 0 0 0,-2-2 0 0 0,0 1 0 0 0,1 1 0 0 0,3 1 0 0 0,-4-2 0 0 0,1 0 0 0 0,0 1 0 0 0,3-7 0 0 0,1-10 0 0 0,1-11 0 0 0,1-8 0 0 0,6-1 0 0 0,1-3 0 0 0,0-1 0 0 0,3 1 0 0 0,1 1 0 0 0,-2-1 0 0 0,-2-2 0 0 0,-3-2 0 0 0,-1-1 0 0 0,-1-1 0 0 0,-1 0 0 0 0,0-1 0 0 0,0 1 0 0 0,-1-1 0 0 0,1 0 0 0 0,0 0 0 0 0,0 1 0 0 0,0-1 0 0 0,0 1 0 0 0,0-1 0 0 0,-5 5 0 0 0,-1 2 0 0 0,0-1 0 0 0,2-1 0 0 0,-4 4 0 0 0,-4 4 0 0 0,-1 0 0 0 0,-2 3 0 0 0,-4 3 0 0 0,2-2 0 0 0,0 1 0 0 0,2-2 0 0 0,-1 0 0 0 0,-2 3 0 0 0,-2 2 0 0 0,-3 2 0 0 0,-2 2 0 0 0,0 1 0 0 0,-2 1 0 0 0,0 0 0 0 0,0 1 0 0 0,0-1 0 0 0,1 1 0 0 0,3 4 0 0 0,3 1 0 0 0,-1 0 0 0 0,4 3 0 0 0,-1 0 0 0 0,4 3 0 0 0,-1 0 0 0 0,3 2 0 0 0,-2-2 0 0 0,2 3 0 0 0,-2-3 0 0 0,2 3 0 0 0,3 2 0 0 0,-2-1 0 0 0,1 0 0 0 0,-2-1 0 0 0,1 0 0 0 0,-2-2 0 0 0,1 2 0 0 0,2 2 0 0 0,4 2 0 0 0,2 4 0 0 0,-3-3 0 0 0,1 0 0 0 0,0 1 0 0 0,-3-4 0 0 0,1 1 0 0 0,0 1 0 0 0,3 3 0 0 0,2 1 0 0 0,-4-3 0 0 0,1-1 0 0 0,-5-2 0 0 0,1-1 0 0 0,1 2 0 0 0,3 2 0 0 0,2 2 0 0 0,-3-2 0 0 0,0-1 0 0 0,2 2 0 0 0,-4-3 0 0 0,0-1 0 0 0,2 3 0 0 0,1-8 0 0 0,3-10 0 0 0,1-10 0 0 0,1-8 0 0 0,1-6 0 0 0,0-3 0 0 0,1-3 0 0 0,-1 9 0 0 0,0 11 0 0 0,1 13 0 0 0,-1 9 0 0 0,0 6 0 0 0,0 6 0 0 0,0 1 0 0 0,0 2 0 0 0,0 0 0 0 0,0-1 0 0 0,0 0 0 0 0,0 0 0 0 0,0-1 0 0 0,0-1 0 0 0,0 1 0 0 0,0-1 0 0 0,0 1 0 0 0,0-1 0 0 0,0-9 0 0 0,0-11 0 0 0,0-12 0 0 0,0-9 0 0 0,0-7 0 0 0,0-4 0 0 0,0-2 0 0 0,0 0 0 0 0,0-1 0 0 0,0 1 0 0 0,0 0 0 0 0,0 0 0 0 0,0 1 0 0 0,0 1 0 0 0,0-1 0 0 0,0 1 0 0 0,0-1 0 0 0,0 1 0 0 0,0 0 0 0 0,0-1 0 0 0,0 1 0 0 0,0-1 0 0 0,0 1 0 0 0,0 0 0 0 0,0-1 0 0 0,0 1 0 0 0,0-1 0 0 0,0 1 0 0 0,0-1 0 0 0,0 1 0 0 0,0-1 0 0 0,0 1 0 0 0,0-1 0 0 0,4 5 0 0 0,2 2 0 0 0,0-1 0 0 0,-1-1 0 0 0,-2-1 0 0 0,-1-1 0 0 0,-1-2 0 0 0,0 0 0 0 0,-1 0 0 0 0,-1-1 0 0 0,1 1 0 0 0,0-1 0 0 0,0 0 0 0 0,-1 1 0 0 0,1-1 0 0 0,0 9 0 0 0,0 13 0 0 0,5 11 0 0 0,1 9 0 0 0,0 7 0 0 0,-2 3 0 0 0,-1 3 0 0 0,-1 1 0 0 0,0 0 0 0 0,-2-1 0 0 0,4-4 0 0 0,2-3 0 0 0,0 0 0 0 0,-2 1 0 0 0,-1 2 0 0 0,-1 0 0 0 0,-1 1 0 0 0,-5-3 0 0 0,-7-6 0 0 0,0-11 0 0 0,0-9 0 0 0,-2-5 0 0 0,2-5 0 0 0,-3-1 0 0 0,2-1 0 0 0,3-4 0 0 0,2-2 0 0 0,3-2 0 0 0,2-1 0 0 0,-3 3 0 0 0,-1 1 0 0 0,1 0 0 0 0,-3 3 0 0 0,-1 0 0 0 0,2-1 0 0 0,1-2 0 0 0,3-1 0 0 0,1-3 0 0 0,1 0 0 0 0,-4 3 0 0 0,0 1 0 0 0,-1 0 0 0 0,2-1 0 0 0,1-2 0 0 0,1 0 0 0 0,1-2 0 0 0,1 0 0 0 0,0-1 0 0 0,0 1 0 0 0,0-1 0 0 0,-4 5 0 0 0,-2 1 0 0 0,1 0 0 0 0,0-1 0 0 0,2 8 0 0 0,1 11 0 0 0,1 10 0 0 0,1 8 0 0 0,0 7 0 0 0,0 3 0 0 0,0 3 0 0 0,0 1 0 0 0,0-1 0 0 0,1 0 0 0 0,3-4 0 0 0,2-3 0 0 0,0 0 0 0 0,3-3 0 0 0,0-1 0 0 0,-1 2 0 0 0,-2 1 0 0 0,-3 3 0 0 0,-1 1 0 0 0,-1 2 0 0 0,-1 0 0 0 0,5-4 0 0 0,0-1 0 0 0,1 0 0 0 0,-2 2 0 0 0,-1 0 0 0 0,-1 2 0 0 0,-1 0 0 0 0,-1 1 0 0 0,0 1 0 0 0,0-1 0 0 0,0 1 0 0 0,-1 0 0 0 0,6-5 0 0 0,1-2 0 0 0,-1 1 0 0 0,0 1 0 0 0,-2 1 0 0 0,-1 2 0 0 0,-1 0 0 0 0,0 1 0 0 0,-1 1 0 0 0,-1-1 0 0 0,1 1 0 0 0,0 0 0 0 0,0-1 0 0 0,0 1 0 0 0,-1-1 0 0 0,1-8 0 0 0,0-13 0 0 0,0-10 0 0 0,0-11 0 0 0,0-5 0 0 0,0-5 0 0 0,0-2 0 0 0,0-1 0 0 0,0 1 0 0 0,0-1 0 0 0,0 1 0 0 0,0 1 0 0 0,0 0 0 0 0,0 0 0 0 0,0 1 0 0 0,0-1 0 0 0,0 1 0 0 0,0 0 0 0 0,0-1 0 0 0,0 1 0 0 0,0 0 0 0 0,0-1 0 0 0,0 1 0 0 0,0-1 0 0 0,0 1 0 0 0,0-1 0 0 0,0 1 0 0 0,0-1 0 0 0,0 1 0 0 0,0-1 0 0 0,0 1 0 0 0,0 0 0 0 0,0-1 0 0 0,0 1 0 0 0,0-1 0 0 0,0 1 0 0 0,-4 4 0 0 0,-2 1 0 0 0,0 1 0 0 0,2-2 0 0 0,0-2 0 0 0,2 0 0 0 0,1-1 0 0 0,1-1 0 0 0,-5 4 0 0 0,0 1 0 0 0,-1 0 0 0 0,2-1 0 0 0,-4 3 0 0 0,0 0 0 0 0,2 0 0 0 0,-4 2 0 0 0,-4 4 0 0 0,1 0 0 0 0,2-2 0 0 0,3-4 0 0 0,-2 2 0 0 0,-3 4 0 0 0,0 0 0 0 0,2-3 0 0 0,4-3 0 0 0,2-3 0 0 0,3-2 0 0 0,-4 3 0 0 0,0 1 0 0 0,1-1 0 0 0,1-2 0 0 0,1-1 0 0 0,2-1 0 0 0,0 0 0 0 0,1-1 0 0 0,0-1 0 0 0,0 0 0 0 0,-4 5 0 0 0,-2 1 0 0 0,0 0 0 0 0,2-1 0 0 0,1 8 0 0 0,1 11 0 0 0,1 10 0 0 0,0 8 0 0 0,1 7 0 0 0,0 3 0 0 0,1 3 0 0 0,-1 1 0 0 0,5-5 0 0 0,1-2 0 0 0,0 0 0 0 0,3-4 0 0 0,0 0 0 0 0,-1 1 0 0 0,-3 2 0 0 0,-1 1 0 0 0,-2 3 0 0 0,-1 0 0 0 0,-1 1 0 0 0,0 1 0 0 0,4-5 0 0 0,2-1 0 0 0,-1 0 0 0 0,-1 1 0 0 0,-1 2 0 0 0,-1 0 0 0 0,4-3 0 0 0,0-1 0 0 0,0 1 0 0 0,3-4 0 0 0,0 1 0 0 0,-2 1 0 0 0,-1 2 0 0 0,-3 2 0 0 0,-1 1 0 0 0,-1 2 0 0 0,-1 0 0 0 0,5-4 0 0 0,0-1 0 0 0,1 0 0 0 0,-2 2 0 0 0,-1 0 0 0 0,3-3 0 0 0,1-9 0 0 0,-1-12 0 0 0,-1-10 0 0 0,-6-2 0 0 0,-4-5 0 0 0,0-3 0 0 0,1-2 0 0 0,1-2 0 0 0,0-2 0 0 0,2 0 0 0 0,-4 4 0 0 0,-1 2 0 0 0,0 0 0 0 0,2-1 0 0 0,-4 3 0 0 0,0 0 0 0 0,2-1 0 0 0,1-1 0 0 0,1-2 0 0 0,3-2 0 0 0,0 0 0 0 0,1-2 0 0 0,0 1 0 0 0,0-1 0 0 0,-4 5 0 0 0,-2 1 0 0 0,1 0 0 0 0,0-1 0 0 0,2-1 0 0 0,1-2 0 0 0,-3 4 0 0 0,-2 1 0 0 0,1 0 0 0 0,2-3 0 0 0,1 0 0 0 0,1-2 0 0 0,1 0 0 0 0,1-1 0 0 0,0-1 0 0 0,0 0 0 0 0,1 1 0 0 0,-1-1 0 0 0,0 0 0 0 0,-4 5 0 0 0,-2 2 0 0 0,0-1 0 0 0,2-1 0 0 0,0-1 0 0 0,2-2 0 0 0,-3 5 0 0 0,-2 0 0 0 0,1-1 0 0 0,2-1 0 0 0,-3 3 0 0 0,-1 0 0 0 0,1-1 0 0 0,2-1 0 0 0,2-3 0 0 0,1 0 0 0 0,2-2 0 0 0,-5 4 0 0 0,-1 2 0 0 0,1-1 0 0 0,-4 3 0 0 0,0 0 0 0 0,1-1 0 0 0,3-1 0 0 0,1-3 0 0 0,2-2 0 0 0,1 0 0 0 0,1-2 0 0 0,0 1 0 0 0,1-1 0 0 0,-1 0 0 0 0,0 0 0 0 0,1 1 0 0 0,-1-1 0 0 0,0 0 0 0 0,0 1 0 0 0,0-1 0 0 0,0 1 0 0 0,0-1 0 0 0,0 10 0 0 0,0 12 0 0 0,0 10 0 0 0,0 11 0 0 0,0 5 0 0 0,0 5 0 0 0,0 2 0 0 0,0 1 0 0 0,0-1 0 0 0,0 1 0 0 0,0-1 0 0 0,0-1 0 0 0,0 0 0 0 0,0 0 0 0 0,0-1 0 0 0,0 1 0 0 0,0-1 0 0 0,0 0 0 0 0,4-4 0 0 0,2-1 0 0 0,0-1 0 0 0,-1 2 0 0 0,-2 1 0 0 0,-1 2 0 0 0,-1 0 0 0 0,0 1 0 0 0,-1 1 0 0 0,-1-1 0 0 0,1 1 0 0 0,0 0 0 0 0,0-1 0 0 0,0 1 0 0 0,-1-1 0 0 0,1 1 0 0 0,0-1 0 0 0,5-4 0 0 0,1-1 0 0 0,0 0 0 0 0,-2 0 0 0 0,-1 3 0 0 0,0 0 0 0 0,-2 1 0 0 0,-1 1 0 0 0,5-4 0 0 0,0-1 0 0 0,1 0 0 0 0,-2 1 0 0 0,-1 2 0 0 0,-1 0 0 0 0,-1 2 0 0 0,4-5 0 0 0,1 0 0 0 0,-1 0 0 0 0,0 1 0 0 0,2-3 0 0 0,1-1 0 0 0,-1 2 0 0 0,-2 2 0 0 0,-2 1 0 0 0,-1 1 0 0 0,3-2 0 0 0,1-2 0 0 0,0 1 0 0 0,-2 1 0 0 0,-1 2 0 0 0,-1 0 0 0 0,-1-7 0 0 0,-1-12 0 0 0,0-11 0 0 0,0-9 0 0 0,-1-6 0 0 0,1-5 0 0 0,-5 3 0 0 0,-1 1 0 0 0,1-1 0 0 0,0-1 0 0 0,2-1 0 0 0,1 0 0 0 0,-4 4 0 0 0,0 0 0 0 0,0 1 0 0 0,1-2 0 0 0,2-2 0 0 0,2 0 0 0 0,0-2 0 0 0,1 0 0 0 0,0-1 0 0 0,0 1 0 0 0,0-1 0 0 0,0 0 0 0 0,1 1 0 0 0,-1-1 0 0 0,0 1 0 0 0,-5 4 0 0 0,-1 1 0 0 0,1 0 0 0 0,0-1 0 0 0,2-1 0 0 0,1-1 0 0 0,-4 3 0 0 0,0 1 0 0 0,0-1 0 0 0,2-1 0 0 0,1-1 0 0 0,1-2 0 0 0,1 0 0 0 0,1-2 0 0 0,0 1 0 0 0,0-1 0 0 0,0 0 0 0 0,0 1 0 0 0,-4 3 0 0 0,-2 3 0 0 0,1-1 0 0 0,0-1 0 0 0,2-1 0 0 0,1-1 0 0 0,1-2 0 0 0,0 0 0 0 0,1 0 0 0 0,-4 4 0 0 0,-2 1 0 0 0,1 0 0 0 0,0-1 0 0 0,2-2 0 0 0,1 0 0 0 0,1-1 0 0 0,1-2 0 0 0,0 1 0 0 0,0-1 0 0 0,0 1 0 0 0,1-1 0 0 0,-1 0 0 0 0,0 1 0 0 0,0-1 0 0 0,0 1 0 0 0,0-1 0 0 0,0 1 0 0 0,0-1 0 0 0,0 1 0 0 0,0-1 0 0 0,0 1 0 0 0,0-1 0 0 0,0 1 0 0 0,0 0 0 0 0,0-1 0 0 0,0 1 0 0 0,0-1 0 0 0,0 1 0 0 0,0-1 0 0 0,0 1 0 0 0,0-1 0 0 0,0 1 0 0 0,0-1 0 0 0,0 1 0 0 0,0 0 0 0 0,0-1 0 0 0,-5 5 0 0 0,-1 2 0 0 0,1-1 0 0 0,0-1 0 0 0,2-1 0 0 0,1-2 0 0 0,1 0 0 0 0,0-1 0 0 0,1 0 0 0 0,1-1 0 0 0,-6 5 0 0 0,0 1 0 0 0,-1 0 0 0 0,2-1 0 0 0,0-1 0 0 0,-2 3 0 0 0,-1 0 0 0 0,1 0 0 0 0,1-2 0 0 0,2-1 0 0 0,1-2 0 0 0,1 0 0 0 0,1-2 0 0 0,0 1 0 0 0,1-1 0 0 0,-6 5 0 0 0,0 1 0 0 0,-1 0 0 0 0,2-1 0 0 0,1-1 0 0 0,1-2 0 0 0,-4 4 0 0 0,0 1 0 0 0,0 0 0 0 0,1-2 0 0 0,2-2 0 0 0,2-1 0 0 0,0 0 0 0 0,0-1 0 0 0,1-1 0 0 0,1 1 0 0 0,-5 3 0 0 0,-2 3 0 0 0,0-1 0 0 0,2-1 0 0 0,1-2 0 0 0,1 0 0 0 0,1-2 0 0 0,0 0 0 0 0,1 0 0 0 0,0-1 0 0 0,1 1 0 0 0,-1-1 0 0 0,-5 5 0 0 0,0 1 0 0 0,-1 0 0 0 0,1-1 0 0 0,2-1 0 0 0,1-1 0 0 0,1-2 0 0 0,1 0 0 0 0,0 0 0 0 0,0-1 0 0 0,0 1 0 0 0,0-1 0 0 0,-4 5 0 0 0,-2 1 0 0 0,1 0 0 0 0,0-1 0 0 0,2-1 0 0 0,1-1 0 0 0,1-2 0 0 0,0 0 0 0 0,1 0 0 0 0,0-1 0 0 0,1 1 0 0 0,-1-1 0 0 0,0 0 0 0 0,0 1 0 0 0,0-1 0 0 0,0 1 0 0 0,0-1 0 0 0,0 1 0 0 0,0-1 0 0 0,0 1 0 0 0,0-1 0 0 0,0 1 0 0 0,0-1 0 0 0,0 1 0 0 0,0-1 0 0 0,0 1 0 0 0,0 0 0 0 0,0-1 0 0 0,0 1 0 0 0,0-1 0 0 0,0 1 0 0 0,0-1 0 0 0,0 1 0 0 0,0-1 0 0 0,0 1 0 0 0,0-1 0 0 0,0 1 0 0 0,0 0 0 0 0,0-1 0 0 0,0 1 0 0 0,0-1 0 0 0,5 5 0 0 0,5 6 0 0 0,6 6 0 0 0,5 4 0 0 0,3 4 0 0 0,2 1 0 0 0,2 2 0 0 0,-1 0 0 0 0,1 1 0 0 0,-1-2 0 0 0,0 1 0 0 0,0 0 0 0 0,0-1 0 0 0,0 0 0 0 0,-1 0 0 0 0,0 0 0 0 0,1 0 0 0 0,-1 0 0 0 0,1 0 0 0 0,-1 0 0 0 0,1 4 0 0 0,-1 2 0 0 0,0 0 0 0 0,1-1 0 0 0,-5 2 0 0 0,-2 1 0 0 0,1-1 0 0 0,1-2 0 0 0,1-2 0 0 0,2-1 0 0 0,-5 4 0 0 0,1 0 0 0 0,-1-1 0 0 0,2 0 0 0 0,-3 2 0 0 0,0 1 0 0 0,1-2 0 0 0,1 4 0 0 0,3-1 0 0 0,0-2 0 0 0,2-1 0 0 0,0-3 0 0 0,-4 4 0 0 0,-1-1 0 0 0,0 0 0 0 0,1-2 0 0 0,-3 4 0 0 0,0-1 0 0 0,1 0 0 0 0,1-2 0 0 0,2-2 0 0 0,-3 3 0 0 0,0 1 0 0 0,1-1 0 0 0,1-2 0 0 0,1-1 0 0 0,2-1 0 0 0,1-1 0 0 0,-5 3 0 0 0,0 2 0 0 0,-4 4 0 0 0,-1 0 0 0 0,1-1 0 0 0,3-2 0 0 0,3-3 0 0 0,1-2 0 0 0,-3 4 0 0 0,-1 0 0 0 0,-4 4 0 0 0,1 0 0 0 0,1-1 0 0 0,2-3 0 0 0,2-2 0 0 0,-2 3 0 0 0,-1 0 0 0 0,2-1 0 0 0,1-2 0 0 0,2-1 0 0 0,-4 3 0 0 0,0 0 0 0 0,-4 5 0 0 0,0-1 0 0 0,2-1 0 0 0,2-3 0 0 0,-2 3 0 0 0,0-1 0 0 0,2-1 0 0 0,-3 2 0 0 0,0 0 0 0 0,3-2 0 0 0,1-1 0 0 0,-3 1 0 0 0,1 1 0 0 0,1-1 0 0 0,2-3 0 0 0,1-1 0 0 0,2-1 0 0 0,-3 3 0 0 0,-2 1 0 0 0,1 0 0 0 0,-3 2 0 0 0,-1 1 0 0 0,2-1 0 0 0,2-3 0 0 0,2-1 0 0 0,-3 2 0 0 0,0 1 0 0 0,0-1 0 0 0,-2 3 0 0 0,-1 0 0 0 0,2-2 0 0 0,3-2 0 0 0,1-1 0 0 0,1-2 0 0 0,-3 3 0 0 0,0 1 0 0 0,0 0 0 0 0,1-2 0 0 0,1-1 0 0 0,-2 3 0 0 0,-2 1 0 0 0,-3 3 0 0 0,0 1 0 0 0,2-3 0 0 0,-2 3 0 0 0,-5 4 0 0 0,2-1 0 0 0,-2 2 0 0 0,1-2 0 0 0,-1 1 0 0 0,-2 3 0 0 0,1-2 0 0 0,0 1 0 0 0,-2 2 0 0 0,-3 2 0 0 0,-2 2 0 0 0,-2 2 0 0 0,4-4 0 0 0,1 0 0 0 0,0 0 0 0 0,-2 1 0 0 0,3-2 0 0 0,1-2 0 0 0,-2 2 0 0 0,-1 2 0 0 0,-1 1 0 0 0,-3 2 0 0 0,0 0 0 0 0,-1 2 0 0 0,0-1 0 0 0,0 1 0 0 0,0 0 0 0 0,-1-1 0 0 0,1 1 0 0 0,0 0 0 0 0,0-1 0 0 0,0 1 0 0 0,0-1 0 0 0,0 1 0 0 0,0-1 0 0 0,0 1 0 0 0,0-1 0 0 0,0 0 0 0 0,0 1 0 0 0,0-1 0 0 0,0 1 0 0 0,0-1 0 0 0,0 1 0 0 0,0-1 0 0 0,0 1 0 0 0,0-1 0 0 0,0 1 0 0 0,0-1 0 0 0,0 1 0 0 0,0-1 0 0 0,0 0 0 0 0,0 1 0 0 0,-5-5 0 0 0,-1-2 0 0 0,1 1 0 0 0,0 1 0 0 0,2 1 0 0 0,1 2 0 0 0,1 0 0 0 0,0 1 0 0 0,1 0 0 0 0,0 1 0 0 0,1 0 0 0 0,-1-1 0 0 0,-4-3 0 0 0,-2-3 0 0 0,0 1 0 0 0,2 1 0 0 0,0 1 0 0 0,-2-3 0 0 0,-1 0 0 0 0,1 0 0 0 0,1 2 0 0 0,2 1 0 0 0,1 2 0 0 0,1 0 0 0 0,1 2 0 0 0,-4-5 0 0 0,-2-2 0 0 0,1 1 0 0 0,0 2 0 0 0,2 0 0 0 0,1 2 0 0 0,1 0 0 0 0,1 1 0 0 0,0 1 0 0 0,0-1 0 0 0,0 1 0 0 0,1 0 0 0 0,-1-1 0 0 0,0 1 0 0 0,-4-5 0 0 0,-2-2 0 0 0,0 1 0 0 0,1 1 0 0 0,2 1 0 0 0,-4-3 0 0 0,0 0 0 0 0,1 0 0 0 0,2 2 0 0 0,1 1 0 0 0,1 2 0 0 0,1 0 0 0 0,1 2 0 0 0,-5-5 0 0 0,0-2 0 0 0,-1 1 0 0 0,2 2 0 0 0,1 0 0 0 0,1 2 0 0 0,1 0 0 0 0,1 1 0 0 0,0 1 0 0 0,0-1 0 0 0,-4-4 0 0 0,-2-1 0 0 0,0 0 0 0 0,2 1 0 0 0,1 1 0 0 0,1 2 0 0 0,1 0 0 0 0,0 1 0 0 0,1 1 0 0 0,0-1 0 0 0,1 1 0 0 0,-1 0 0 0 0,0-1 0 0 0,0 1 0 0 0,0-1 0 0 0,-4-3 0 0 0,-2-3 0 0 0,0 1 0 0 0,1 1 0 0 0,2 1 0 0 0,1 1 0 0 0,1 2 0 0 0,1 0 0 0 0,0 0 0 0 0,0 1 0 0 0,0-1 0 0 0,0 1 0 0 0,0 0 0 0 0,1-1 0 0 0,-1 1 0 0 0,0-1 0 0 0,0 1 0 0 0,0-1 0 0 0,0 1 0 0 0,0-1 0 0 0,0 1 0 0 0,0-1 0 0 0,-5-4 0 0 0,-1-1 0 0 0,1-1 0 0 0,0 2 0 0 0,2 1 0 0 0,1 2 0 0 0,1 0 0 0 0,0 1 0 0 0,1 1 0 0 0,0-1 0 0 0,1 1 0 0 0,-1 0 0 0 0,0-1 0 0 0,0 1 0 0 0,0 0 0 0 0,-4-5 0 0 0,-2-2 0 0 0,0 1 0 0 0,2 1 0 0 0,0 1 0 0 0,2 1 0 0 0,1 2 0 0 0,1 0 0 0 0,0 0 0 0 0,0 1 0 0 0,0-1 0 0 0,0 1 0 0 0,1 0 0 0 0,-1-1 0 0 0,0 1 0 0 0,0-1 0 0 0,0 1 0 0 0,0-1 0 0 0,0 1 0 0 0,0-1 0 0 0,0 1 0 0 0,0-1 0 0 0,0 1 0 0 0,0-1 0 0 0,0 1 0 0 0,0-1 0 0 0,0 0 0 0 0,0 1 0 0 0,0-1 0 0 0,0 1 0 0 0,0-1 0 0 0,0 1 0 0 0,0-1 0 0 0,0 1 0 0 0,0-1 0 0 0,0 1 0 0 0,0-1 0 0 0,0 1 0 0 0,0-1 0 0 0,0 0 0 0 0,0 1 0 0 0,0-1 0 0 0,0 1 0 0 0,0-1 0 0 0,0 1 0 0 0,0-1 0 0 0,-5-4 0 0 0,-5-6 0 0 0,-2-1 0 0 0,-3-3 0 0 0,-3-4 0 0 0,1 1 0 0 0,-1 0 0 0 0,3 2 0 0 0,-1-1 0 0 0,2 3 0 0 0,0-1 0 0 0,1 2 0 0 0,-1-1 0 0 0,2 1 0 0 0,-2-2 0 0 0,-3-2 0 0 0,2 1 0 0 0,-2-1 0 0 0,3-7 0 0 0,-1-4 0 0 0,2-6 0 0 0,3-6 0 0 0,3-6 0 0 0,3-4 0 0 0,-2 2 0 0 0,0 0 0 0 0,0-1 0 0 0,2-1 0 0 0,2-2 0 0 0,0 0 0 0 0,2-1 0 0 0,0 0 0 0 0,0-1 0 0 0,0 0 0 0 0,0 1 0 0 0,1-1 0 0 0,-1 0 0 0 0,0 1 0 0 0,0-1 0 0 0,0 1 0 0 0,0-1 0 0 0,0 1 0 0 0,0 0 0 0 0,0-1 0 0 0,0 1 0 0 0,4 4 0 0 0,2 1 0 0 0,0 0 0 0 0,-1 0 0 0 0,-2-3 0 0 0,3 0 0 0 0,2-1 0 0 0,-2-1 0 0 0,-2-1 0 0 0,4 0 0 0 0,0 1 0 0 0,-2-1 0 0 0,3 0 0 0 0,1 1 0 0 0,-3-1 0 0 0,-2 1 0 0 0,-1-1 0 0 0,-2 1 0 0 0,3 4 0 0 0,1 1 0 0 0,-1 1 0 0 0,4-2 0 0 0,0-1 0 0 0,-2-2 0 0 0,-1 0 0 0 0,-3-1 0 0 0,-1-1 0 0 0,-1 1 0 0 0,-1-1 0 0 0,5 5 0 0 0,0 1 0 0 0,1 0 0 0 0,-2-1 0 0 0,-1-1 0 0 0,-1-1 0 0 0,-1-2 0 0 0,4 5 0 0 0,1 0 0 0 0,-1 0 0 0 0,0-1 0 0 0,2-1 0 0 0,1-2 0 0 0,-1-5 0 0 0,-3-2 0 0 0,0 0 0 0 0,2 1 0 0 0,1 1 0 0 0,-1 1 0 0 0,-2 1 0 0 0,-1 1 0 0 0,-1 1 0 0 0,-1-1 0 0 0,3 1 0 0 0,2-5 0 0 0,0-1 0 0 0,-2 0 0 0 0,-1 1 0 0 0,-1 1 0 0 0,-1 2 0 0 0,-1 0 0 0 0,0 2 0 0 0,0-1 0 0 0,0-4 0 0 0,-1-1 0 0 0,1 0 0 0 0,0 1 0 0 0,0-3 0 0 0,0 0 0 0 0,0 1 0 0 0,0 1 0 0 0,0 2 0 0 0,0 2 0 0 0,0 1 0 0 0,0 0 0 0 0,0 1 0 0 0,0 0 0 0 0,0 0 0 0 0,0-1 0 0 0,0 1 0 0 0,0 0 0 0 0,0 0 0 0 0,0 8 0 0 0,0 13 0 0 0,0 11 0 0 0,0 9 0 0 0,0 6 0 0 0,0 5 0 0 0,0 2 0 0 0,0 1 0 0 0,0-1 0 0 0,0 1 0 0 0,0-1 0 0 0,0-1 0 0 0,0 0 0 0 0,-5 0 0 0 0,-1-1 0 0 0,1 1 0 0 0,0-1 0 0 0,2 5 0 0 0,1 1 0 0 0,-4 5 0 0 0,0 4 0 0 0,0 1 0 0 0,-3-8 0 0 0,0 0 0 0 0,2-2 0 0 0,1-1 0 0 0,3-2 0 0 0,-4-1 0 0 0,0-1 0 0 0,2-1 0 0 0,-4 1 0 0 0,0-1 0 0 0,1 0 0 0 0,3 0 0 0 0,2 0 0 0 0,1 1 0 0 0,1-1 0 0 0,-4-4 0 0 0,0-1 0 0 0,-1-1 0 0 0,2 2 0 0 0,1 1 0 0 0,1 2 0 0 0,1 5 0 0 0,-3-3 0 0 0,-2-1 0 0 0,-4 0 0 0 0,-1-1 0 0 0,3 1 0 0 0,1-1 0 0 0,3 1 0 0 0,-3 1 0 0 0,0-1 0 0 0,1 0 0 0 0,-3-4 0 0 0,0-1 0 0 0,2 0 0 0 0,2 0 0 0 0,1 3 0 0 0,2 0 0 0 0,-3-3 0 0 0,-1-1 0 0 0,1 1 0 0 0,0 1 0 0 0,-2-3 0 0 0,-1-10 0 0 0,2-10 0 0 0,1-9 0 0 0,-3-4 0 0 0,0-4 0 0 0,2-2 0 0 0,1-4 0 0 0,2-1 0 0 0,1-2 0 0 0,2 0 0 0 0,-1 0 0 0 0,2 0 0 0 0,-1 0 0 0 0,0 0 0 0 0,1 1 0 0 0,-1-1 0 0 0,0 0 0 0 0,0 1 0 0 0,0-1 0 0 0,0-3 0 0 0,0-3 0 0 0,0 1 0 0 0,0 1 0 0 0,0-3 0 0 0,0-1 0 0 0,0-2 0 0 0,0-1 0 0 0,0 3 0 0 0,0 2 0 0 0,0 2 0 0 0,0 3 0 0 0,0-4 0 0 0,0-1 0 0 0,0 1 0 0 0,0 2 0 0 0,0-4 0 0 0,0 0 0 0 0,0-4 0 0 0,0 1 0 0 0,0-3 0 0 0,0-3 0 0 0,0 1 0 0 0,0 3 0 0 0,0 4 0 0 0,0-2 0 0 0,0-3 0 0 0,0 1 0 0 0,0 2 0 0 0,0 4 0 0 0,0 2 0 0 0,0 2 0 0 0,0 1 0 0 0,0-3 0 0 0,0-5 0 0 0,4 3 0 0 0,2 3 0 0 0,0 1 0 0 0,-1 3 0 0 0,-2-1 0 0 0,-1 2 0 0 0,-1-1 0 0 0,0 0 0 0 0,-1 0 0 0 0,-1 0 0 0 0,1 0 0 0 0,0-1 0 0 0,0 10 0 0 0,0 11 0 0 0,-1 12 0 0 0,1 9 0 0 0,0 7 0 0 0,0 3 0 0 0,0 3 0 0 0,0 1 0 0 0,0 0 0 0 0,0 4 0 0 0,0 1 0 0 0,0-1 0 0 0,0-2 0 0 0,0-1 0 0 0,0-1 0 0 0,0-2 0 0 0,-4 0 0 0 0,-2-1 0 0 0,0 1 0 0 0,2-1 0 0 0,0 0 0 0 0,2 0 0 0 0,1 0 0 0 0,1 5 0 0 0,0 2 0 0 0,0 3 0 0 0,0 6 0 0 0,1-1 0 0 0,-1-2 0 0 0,0-3 0 0 0,0-4 0 0 0,0-3 0 0 0,0-1 0 0 0,0-1 0 0 0,0-1 0 0 0,0 0 0 0 0,0-1 0 0 0,0 1 0 0 0,0 5 0 0 0,0 1 0 0 0,0 0 0 0 0,0-1 0 0 0,0-1 0 0 0,0-2 0 0 0,0 0 0 0 0,0-1 0 0 0,0-1 0 0 0,0 1 0 0 0,0-1 0 0 0,0 0 0 0 0,0 0 0 0 0,0 1 0 0 0,0-1 0 0 0,0 0 0 0 0,0 1 0 0 0,0-1 0 0 0,-5-4 0 0 0,-1-10 0 0 0,1-13 0 0 0,0-9 0 0 0,-3-4 0 0 0,0-4 0 0 0,2-3 0 0 0,1-2 0 0 0,1-3 0 0 0,2 0 0 0 0,2-1 0 0 0,-1-1 0 0 0,2 1 0 0 0,-1 0 0 0 0,0 0 0 0 0,1 1 0 0 0,-1-1 0 0 0,0 1 0 0 0,0-1 0 0 0,0 1 0 0 0,0-5 0 0 0,0-2 0 0 0,0 1 0 0 0,0 1 0 0 0,0-3 0 0 0,0-1 0 0 0,0 2 0 0 0,0 2 0 0 0,0-4 0 0 0,0 1 0 0 0,0 1 0 0 0,0 2 0 0 0,0-3 0 0 0,0 0 0 0 0,0-4 0 0 0,0 1 0 0 0,0 2 0 0 0,0 2 0 0 0,0-2 0 0 0,0 1 0 0 0,0 1 0 0 0,0 1 0 0 0,0-1 0 0 0,0-1 0 0 0,0 1 0 0 0,0 2 0 0 0,0-3 0 0 0,0-5 0 0 0,0 0 0 0 0,0 2 0 0 0,0 3 0 0 0,0 3 0 0 0,0 1 0 0 0,0 3 0 0 0,0-4 0 0 0,-4-2 0 0 0,-2 2 0 0 0,0 0 0 0 0,1 2 0 0 0,2 1 0 0 0,-4 5 0 0 0,0 2 0 0 0,1 10 0 0 0,2 10 0 0 0,1 10 0 0 0,1 9 0 0 0,1 5 0 0 0,1 3 0 0 0,0 2 0 0 0,0 5 0 0 0,0 1 0 0 0,-4 5 0 0 0,-2-1 0 0 0,1-2 0 0 0,0-2 0 0 0,2-3 0 0 0,1-2 0 0 0,1-2 0 0 0,1 0 0 0 0,0-1 0 0 0,0 4 0 0 0,0 2 0 0 0,0 0 0 0 0,0-1 0 0 0,1-2 0 0 0,-1 0 0 0 0,0 3 0 0 0,0 0 0 0 0,0 5 0 0 0,0 5 0 0 0,0-1 0 0 0,-5 2 0 0 0,-1 2 0 0 0,0-1 0 0 0,2-4 0 0 0,1-4 0 0 0,1-4 0 0 0,0-3 0 0 0,2-2 0 0 0,0 4 0 0 0,0 0 0 0 0,1 1 0 0 0,-1-2 0 0 0,-5-1 0 0 0,0-1 0 0 0,-1 0 0 0 0,1-2 0 0 0,2 1 0 0 0,1-1 0 0 0,1 0 0 0 0,1 1 0 0 0,0-1 0 0 0,0 0 0 0 0,0 1 0 0 0,0-1 0 0 0,0 0 0 0 0,1 1 0 0 0,-1-1 0 0 0,0 1 0 0 0,0-1 0 0 0,0 1 0 0 0,-5-1 0 0 0,-1 1 0 0 0,1-1 0 0 0,0 1 0 0 0,2-1 0 0 0,1 1 0 0 0,1-10 0 0 0,0-11 0 0 0,1-12 0 0 0,0-10 0 0 0,1-5 0 0 0,-1-5 0 0 0,0-6 0 0 0,0-3 0 0 0,0 1 0 0 0,0 1 0 0 0,0 1 0 0 0,0 3 0 0 0,0-4 0 0 0,0 0 0 0 0,0 1 0 0 0,0 1 0 0 0,0 2 0 0 0,0 1 0 0 0,0-4 0 0 0,0-1 0 0 0,0-3 0 0 0,5-5 0 0 0,1-1 0 0 0,-1-1 0 0 0,0 2 0 0 0,-2-1 0 0 0,-1 2 0 0 0,-1-1 0 0 0,0 1 0 0 0,3 4 0 0 0,2-1 0 0 0,0 1 0 0 0,-2-3 0 0 0,-1-3 0 0 0,-1 1 0 0 0,-1-2 0 0 0,4 3 0 0 0,1 2 0 0 0,4 0 0 0 0,0 1 0 0 0,-1-1 0 0 0,-3 0 0 0 0,-1-2 0 0 0,1-3 0 0 0,6 2 0 0 0,0 2 0 0 0,-2 4 0 0 0,-3-1 0 0 0,-2 1 0 0 0,-2 2 0 0 0,-2 2 0 0 0,-1 2 0 0 0,5 1 0 0 0,0 1 0 0 0,0 1 0 0 0,-1-1 0 0 0,-1 1 0 0 0,-1 0 0 0 0,-1 0 0 0 0,0 0 0 0 0,-1 0 0 0 0,4 4 0 0 0,2 1 0 0 0,-1 0 0 0 0,0 9 0 0 0,-2 9 0 0 0,-1 11 0 0 0,-1 8 0 0 0,4 2 0 0 0,1 2 0 0 0,-1 2 0 0 0,-1 2 0 0 0,-1 1 0 0 0,-1 5 0 0 0,-1 3 0 0 0,0 0 0 0 0,-1-2 0 0 0,-1-1 0 0 0,1-1 0 0 0,0-1 0 0 0,4 3 0 0 0,2 6 0 0 0,0 1 0 0 0,-2-1 0 0 0,-1-3 0 0 0,-1-3 0 0 0,0-1 0 0 0,-2-2 0 0 0,0 3 0 0 0,0 6 0 0 0,4-4 0 0 0,2-3 0 0 0,-1-2 0 0 0,0-1 0 0 0,-2-1 0 0 0,-1 0 0 0 0,-1 0 0 0 0,-1 0 0 0 0,0 0 0 0 0,0 0 0 0 0,0 0 0 0 0,0 1 0 0 0,0-1 0 0 0,-1 0 0 0 0,1 1 0 0 0,0-1 0 0 0,0 1 0 0 0,0-1 0 0 0,5-4 0 0 0,1-1 0 0 0,0 0 0 0 0,-2-9 0 0 0,-1-9 0 0 0,4-7 0 0 0,0-6 0 0 0,4-6 0 0 0,-1-5 0 0 0,-1-4 0 0 0,-3-1 0 0 0,3-6 0 0 0,-1-2 0 0 0,3-4 0 0 0,0-4 0 0 0,-2-1 0 0 0,-3 4 0 0 0,2 3 0 0 0,0 0 0 0 0,-1 0 0 0 0,-2 3 0 0 0,-3 2 0 0 0,5-3 0 0 0,-1 0 0 0 0,0 1 0 0 0,-2 2 0 0 0,-1-2 0 0 0,3-1 0 0 0,1 1 0 0 0,-1-3 0 0 0,-1 1 0 0 0,-2 1 0 0 0,-2-3 0 0 0,0 2 0 0 0,-1 1 0 0 0,0 2 0 0 0,0-3 0 0 0,0 1 0 0 0,-1-3 0 0 0,1-5 0 0 0,0 1 0 0 0,0 3 0 0 0,0 3 0 0 0,0 3 0 0 0,0 3 0 0 0,0-4 0 0 0,0 1 0 0 0,0 0 0 0 0,0 2 0 0 0,0 1 0 0 0,0 1 0 0 0,0 1 0 0 0,0 0 0 0 0,0 1 0 0 0,0-1 0 0 0,0 1 0 0 0,0 0 0 0 0,0 0 0 0 0,0-1 0 0 0,-4 5 0 0 0,-2 11 0 0 0,0 11 0 0 0,1 11 0 0 0,2 7 0 0 0,1 6 0 0 0,1 3 0 0 0,0 5 0 0 0,1 3 0 0 0,1-1 0 0 0,-1-1 0 0 0,0 2 0 0 0,0 1 0 0 0,0-3 0 0 0,1-1 0 0 0,-1-2 0 0 0,0-2 0 0 0,0-1 0 0 0,0 0 0 0 0,0-1 0 0 0,0 4 0 0 0,0 2 0 0 0,0 5 0 0 0,0 0 0 0 0,0-2 0 0 0,0-2 0 0 0,0-2 0 0 0,0-2 0 0 0,0-2 0 0 0,0 0 0 0 0,0-1 0 0 0,0 5 0 0 0,0 5 0 0 0,0 2 0 0 0,0-2 0 0 0,0-2 0 0 0,0-2 0 0 0,0-2 0 0 0,0-2 0 0 0,0 3 0 0 0,0 6 0 0 0,0 0 0 0 0,0 4 0 0 0,0-1 0 0 0,0-3 0 0 0,0-3 0 0 0,0-3 0 0 0,0-2 0 0 0,0-1 0 0 0,0-2 0 0 0,0 0 0 0 0,0 4 0 0 0,0 2 0 0 0,0 0 0 0 0,0-1 0 0 0,-5-2 0 0 0,-1-1 0 0 0,0 4 0 0 0,-3 1 0 0 0,0 0 0 0 0,1-3 0 0 0,3 0 0 0 0,1-2 0 0 0,2 0 0 0 0,1-2 0 0 0,-4-4 0 0 0,0-2 0 0 0,-1-8 0 0 0,2-11 0 0 0,1-11 0 0 0,1-7 0 0 0,1-6 0 0 0,1-3 0 0 0,0-2 0 0 0,0-1 0 0 0,1 1 0 0 0,-1 0 0 0 0,0 0 0 0 0,0-4 0 0 0,0 0 0 0 0,0-5 0 0 0,0 0 0 0 0,0 1 0 0 0,0 3 0 0 0,0-2 0 0 0,0-4 0 0 0,0 0 0 0 0,0-3 0 0 0,0 2 0 0 0,0 3 0 0 0,0 3 0 0 0,0-1 0 0 0,0 0 0 0 0,0-2 0 0 0,0 0 0 0 0,0 2 0 0 0,0-2 0 0 0,5 1 0 0 0,1-3 0 0 0,-1 2 0 0 0,0 1 0 0 0,-2-1 0 0 0,-1 0 0 0 0,-1-1 0 0 0,4 0 0 0 0,1-2 0 0 0,0 1 0 0 0,-2 3 0 0 0,-1 3 0 0 0,-1-1 0 0 0,-1-1 0 0 0,-1 2 0 0 0,0 2 0 0 0,0-2 0 0 0,4-1 0 0 0,2 1 0 0 0,-1 2 0 0 0,0 1 0 0 0,-2 2 0 0 0,-1 1 0 0 0,-1 1 0 0 0,0-1 0 0 0,-1 1 0 0 0,4 0 0 0 0,2 0 0 0 0,-1 0 0 0 0,0-1 0 0 0,-2 1 0 0 0,-1-1 0 0 0,-1 1 0 0 0,-1 0 0 0 0,0 8 0 0 0,0 13 0 0 0,0 10 0 0 0,-1 11 0 0 0,1 5 0 0 0,0 5 0 0 0,0 2 0 0 0,0 1 0 0 0,0 4 0 0 0,0 1 0 0 0,0 0 0 0 0,0-2 0 0 0,0-2 0 0 0,0-1 0 0 0,0-2 0 0 0,0 5 0 0 0,0 4 0 0 0,0 2 0 0 0,0-1 0 0 0,0-3 0 0 0,0 2 0 0 0,0-1 0 0 0,0 3 0 0 0,0 0 0 0 0,0-3 0 0 0,0-2 0 0 0,0-3 0 0 0,-4-2 0 0 0,-2 0 0 0 0,0-2 0 0 0,1 0 0 0 0,2 0 0 0 0,1 0 0 0 0,1 0 0 0 0,0 0 0 0 0,1 1 0 0 0,1-1 0 0 0,-1 0 0 0 0,0 1 0 0 0,0-1 0 0 0,0 1 0 0 0,1-1 0 0 0,-1 1 0 0 0,0-1 0 0 0,0 1 0 0 0,0-1 0 0 0,0 1 0 0 0,0-1 0 0 0,0 0 0 0 0,0 1 0 0 0,0-1 0 0 0,0-8 0 0 0,0-13 0 0 0,0-11 0 0 0,0-9 0 0 0,0-6 0 0 0,0-5 0 0 0,0-2 0 0 0,0-1 0 0 0,0 1 0 0 0,0-1 0 0 0,0 1 0 0 0,0 1 0 0 0,0 0 0 0 0,0 0 0 0 0,0-4 0 0 0,4-1 0 0 0,2 0 0 0 0,0 1 0 0 0,-2 1 0 0 0,0 2 0 0 0,-2 0 0 0 0,-1 1 0 0 0,-1 1 0 0 0,0 0 0 0 0,0 0 0 0 0,0-1 0 0 0,-1 1 0 0 0,1 0 0 0 0,0-5 0 0 0,0-2 0 0 0,0-3 0 0 0,0-6 0 0 0,0 1 0 0 0,0-2 0 0 0,0-3 0 0 0,0 2 0 0 0,0 4 0 0 0,0 4 0 0 0,0 4 0 0 0,0 3 0 0 0,0 2 0 0 0,0 1 0 0 0,-4 0 0 0 0,-2 0 0 0 0,0 0 0 0 0,-3 5 0 0 0,-1 1 0 0 0,-2 4 0 0 0,1 0 0 0 0,1-1 0 0 0,-1 2 0 0 0,1-2 0 0 0,-3 4 0 0 0,2-2 0 0 0,-2 2 0 0 0,-4 3 0 0 0,-3 4 0 0 0,-3 2 0 0 0,-2 3 0 0 0,4 5 0 0 0,0 2 0 0 0,4 5 0 0 0,1 0 0 0 0,2 3 0 0 0,0-1 0 0 0,2 2 0 0 0,3 3 0 0 0,-2 2 0 0 0,2 3 0 0 0,-3 2 0 0 0,-4-3 0 0 0,2-2 0 0 0,2 2 0 0 0,4 0 0 0 0,-2-3 0 0 0,-3 5 0 0 0,0 2 0 0 0,3 1 0 0 0,-2-4 0 0 0,1-1 0 0 0,3 0 0 0 0,-2 1 0 0 0,-4 5 0 0 0,1 3 0 0 0,2 0 0 0 0,-1 0 0 0 0,-4-2 0 0 0,2 0 0 0 0,3-1 0 0 0,-2-6 0 0 0,2-1 0 0 0,3 0 0 0 0,-2 0 0 0 0,1 2 0 0 0,-3-3 0 0 0,1-1 0 0 0,3 2 0 0 0,-3 0 0 0 0,-3-2 0 0 0,0 4 0 0 0,3 3 0 0 0,-1 2 0 0 0,1 0 0 0 0,2 0 0 0 0,-1-1 0 0 0,-4 1 0 0 0,1 3 0 0 0,-2 2 0 0 0,1-1 0 0 0,-1-1 0 0 0,-3 4 0 0 0,2-1 0 0 0,0-1 0 0 0,1-1 0 0 0,0-3 0 0 0,2 0 0 0 0,3-2 0 0 0,-1 0 0 0 0,1-1 0 0 0,-2 0 0 0 0,1 0 0 0 0,-2 0 0 0 0,1 0 0 0 0,3 1 0 0 0,2-1 0 0 0,3 1 0 0 0,-2-6 0 0 0,-1 0 0 0 0,-3 0 0 0 0,0 1 0 0 0,1 1 0 0 0,-1 1 0 0 0,-5 2 0 0 0,2 0 0 0 0,1 0 0 0 0,0 1 0 0 0,1-1 0 0 0,2 1 0 0 0,4 0 0 0 0,-3-1 0 0 0,0 1 0 0 0,-2 0 0 0 0,-1-1 0 0 0,3 0 0 0 0,-3-4 0 0 0,1-1 0 0 0,-2-5 0 0 0,1 0 0 0 0,2 1 0 0 0,2 3 0 0 0,3 2 0 0 0,-2-2 0 0 0,-1-1 0 0 0,1 2 0 0 0,2-8 0 0 0,2-10 0 0 0,0-11 0 0 0,1-8 0 0 0,1-6 0 0 0,0-3 0 0 0,1-3 0 0 0,-1 0 0 0 0,0-1 0 0 0,0 1 0 0 0,0 0 0 0 0,5 1 0 0 0,1 0 0 0 0,0 1 0 0 0,-2-1 0 0 0,4 1 0 0 0,0-1 0 0 0,-1 1 0 0 0,2-5 0 0 0,1-1 0 0 0,2-1 0 0 0,-1 2 0 0 0,-2-3 0 0 0,-2 0 0 0 0,1 1 0 0 0,0 1 0 0 0,3 2 0 0 0,0 2 0 0 0,-2 1 0 0 0,-3 0 0 0 0,2 1 0 0 0,0-5 0 0 0,-1-5 0 0 0,-3-2 0 0 0,4 1 0 0 0,-1 3 0 0 0,4-2 0 0 0,0 0 0 0 0,-3 3 0 0 0,-1 1 0 0 0,1-2 0 0 0,0 0 0 0 0,3 1 0 0 0,0 2 0 0 0,-2-3 0 0 0,1 0 0 0 0,0 1 0 0 0,-2 2 0 0 0,-3-3 0 0 0,3 0 0 0 0,4-3 0 0 0,1-1 0 0 0,-3 3 0 0 0,-2 2 0 0 0,-4 3 0 0 0,4 1 0 0 0,-1 2 0 0 0,3 0 0 0 0,0 1 0 0 0,-1 0 0 0 0,-3 0 0 0 0,-2 0 0 0 0,-2 0 0 0 0,3 0 0 0 0,1-1 0 0 0,0 1 0 0 0,-2 0 0 0 0,-1-1 0 0 0,-2 1 0 0 0,0 8 0 0 0,0 13 0 0 0,-2 11 0 0 0,1 9 0 0 0,0 6 0 0 0,0 5 0 0 0,0 2 0 0 0,-1 1 0 0 0,1-1 0 0 0,0 5 0 0 0,0 1 0 0 0,0-1 0 0 0,0-1 0 0 0,0 2 0 0 0,0 1 0 0 0,0-2 0 0 0,0-2 0 0 0,0 3 0 0 0,0 1 0 0 0,0-2 0 0 0,0 2 0 0 0,0 1 0 0 0,0-2 0 0 0,0 2 0 0 0,0 0 0 0 0,0-2 0 0 0,0 2 0 0 0,0 0 0 0 0,0 2 0 0 0,0 0 0 0 0,-4 2 0 0 0,-2 3 0 0 0,0-1 0 0 0,2-3 0 0 0,0 1 0 0 0,2-3 0 0 0,1 3 0 0 0,1-2 0 0 0,0 2 0 0 0,0-2 0 0 0,0 3 0 0 0,0-3 0 0 0,1-2 0 0 0,-1 2 0 0 0,0-2 0 0 0,0 3 0 0 0,0-2 0 0 0,0 3 0 0 0,0-1 0 0 0,0 1 0 0 0,0-1 0 0 0,0-3 0 0 0,0 2 0 0 0,0-2 0 0 0,-5-2 0 0 0,-1 2 0 0 0,1 0 0 0 0,0-2 0 0 0,2 2 0 0 0,1 4 0 0 0,1-1 0 0 0,0 3 0 0 0,1 3 0 0 0,0-2 0 0 0,1-3 0 0 0,-1-5 0 0 0,-4-3 0 0 0,-2-3 0 0 0,0-1 0 0 0,2-2 0 0 0,0 0 0 0 0,2 4 0 0 0,1 2 0 0 0,1-1 0 0 0,0 0 0 0 0,0-2 0 0 0,0 0 0 0 0,1-2 0 0 0,-1 0 0 0 0,0 0 0 0 0,0-10 0 0 0,0-12 0 0 0,0-11 0 0 0,0-9 0 0 0,0-7 0 0 0,0-4 0 0 0,0-2 0 0 0,0-1 0 0 0,0 1 0 0 0,0-1 0 0 0,0 1 0 0 0,0 1 0 0 0,0 0 0 0 0,0 0 0 0 0,4 1 0 0 0,2 0 0 0 0,0-1 0 0 0,-1 1 0 0 0,-2-1 0 0 0,4 1 0 0 0,0 0 0 0 0,-1-5 0 0 0,-2-2 0 0 0,-1-3 0 0 0,-1-1 0 0 0,-1 1 0 0 0,4 3 0 0 0,1 2 0 0 0,-1 2 0 0 0,-1-3 0 0 0,-1 0 0 0 0,-1 0 0 0 0,-1 1 0 0 0,-1-3 0 0 0,0 0 0 0 0,0 1 0 0 0,0 2 0 0 0,4 1 0 0 0,2 2 0 0 0,0 1 0 0 0,-2-4 0 0 0,-1-2 0 0 0,-1 1 0 0 0,4 2 0 0 0,0 0 0 0 0,0 2 0 0 0,-1-4 0 0 0,-2-1 0 0 0,-2 1 0 0 0,0 1 0 0 0,-1-3 0 0 0,0 0 0 0 0,0-3 0 0 0,0-1 0 0 0,0 3 0 0 0,-1 2 0 0 0,1 2 0 0 0,0 3 0 0 0,0 0 0 0 0,0 2 0 0 0,0 0 0 0 0,0 0 0 0 0,0 0 0 0 0,0 0 0 0 0,0 0 0 0 0,0-1 0 0 0,0 10 0 0 0,0 11 0 0 0,0 12 0 0 0,0 9 0 0 0,0 7 0 0 0,0 4 0 0 0,0 2 0 0 0,0 0 0 0 0,0 1 0 0 0,0 0 0 0 0,0-2 0 0 0,0 1 0 0 0,0 3 0 0 0,0 2 0 0 0,0-1 0 0 0,0-1 0 0 0,0 3 0 0 0,0 5 0 0 0,0 0 0 0 0,0-2 0 0 0,0-2 0 0 0,0 1 0 0 0,0-1 0 0 0,5-2 0 0 0,1-1 0 0 0,-1-3 0 0 0,0-1 0 0 0,-2-1 0 0 0,-1 4 0 0 0,-1 1 0 0 0,0 0 0 0 0,-1-1 0 0 0,0-2 0 0 0,-1-1 0 0 0,1 0 0 0 0,0-2 0 0 0,4 1 0 0 0,2-1 0 0 0,0 0 0 0 0,-2 1 0 0 0,0-1 0 0 0,2-4 0 0 0,1-11 0 0 0,4-7 0 0 0,0-8 0 0 0,2-4 0 0 0,-1-5 0 0 0,-2-5 0 0 0,-3-4 0 0 0,2 2 0 0 0,-1 0 0 0 0,-2-1 0 0 0,3-2 0 0 0,0-1 0 0 0,-2-1 0 0 0,-2-1 0 0 0,3-1 0 0 0,0 1 0 0 0,-2-1 0 0 0,-1 0 0 0 0,-2 0 0 0 0,-1 1 0 0 0,-2-1 0 0 0,0 1 0 0 0,0-1 0 0 0,4 1 0 0 0,2-1 0 0 0,-1 1 0 0 0,4-1 0 0 0,0 1 0 0 0,-1-1 0 0 0,-2 1 0 0 0,-3 0 0 0 0,0-5 0 0 0,-3-2 0 0 0,1 1 0 0 0,-2 1 0 0 0,1 1 0 0 0,0 2 0 0 0,-1 0 0 0 0,1 1 0 0 0,0-4 0 0 0,0-1 0 0 0,0 0 0 0 0,0 1 0 0 0,0 2 0 0 0,4 0 0 0 0,2 2 0 0 0,0 0 0 0 0,-1 1 0 0 0,-2-1 0 0 0,-1 1 0 0 0,-1 0 0 0 0,-1 0 0 0 0,0-1 0 0 0,0 1 0 0 0,0 0 0 0 0,0-1 0 0 0,0 1 0 0 0,-1-5 0 0 0,1-2 0 0 0,0 1 0 0 0,0 1 0 0 0,0 1 0 0 0,0 11 0 0 0,0 12 0 0 0,0 13 0 0 0,-4 9 0 0 0,-2 7 0 0 0,0 4 0 0 0,2 2 0 0 0,-4 1 0 0 0,0 0 0 0 0,1-1 0 0 0,2 0 0 0 0,2 0 0 0 0,-4-2 0 0 0,0 1 0 0 0,-3 0 0 0 0,0-1 0 0 0,1 0 0 0 0,3 1 0 0 0,2 4 0 0 0,1 1 0 0 0,3 0 0 0 0,-1-1 0 0 0,-3-1 0 0 0,-1-2 0 0 0,-1 0 0 0 0,2-1 0 0 0,1-1 0 0 0,-3 1 0 0 0,-1-1 0 0 0,1 0 0 0 0,-3 0 0 0 0,0 1 0 0 0,1-1 0 0 0,3 0 0 0 0,1 5 0 0 0,-2 2 0 0 0,-1 3 0 0 0,1 6 0 0 0,-3-1 0 0 0,0 3 0 0 0,2 2 0 0 0,2-3 0 0 0,1-3 0 0 0,2-4 0 0 0,2-4 0 0 0,-5-3 0 0 0,-1-2 0 0 0,1 0 0 0 0,1-2 0 0 0,1 1 0 0 0,-4 0 0 0 0,0 0 0 0 0,1 0 0 0 0,-3-5 0 0 0,0 0 0 0 0,2-1 0 0 0,1 2 0 0 0,3 1 0 0 0,1 2 0 0 0,1 0 0 0 0,1-8 0 0 0,0-11 0 0 0,1-12 0 0 0,-1-9 0 0 0,0-6 0 0 0,1-5 0 0 0,-1-6 0 0 0,0-3 0 0 0,0 1 0 0 0,0 1 0 0 0,0 2 0 0 0,0 2 0 0 0,0 0 0 0 0,0 2 0 0 0,0 1 0 0 0,0 0 0 0 0,0 0 0 0 0,-5-1 0 0 0,-1-3 0 0 0,1-7 0 0 0,0-1 0 0 0,-3-3 0 0 0,0-4 0 0 0,1 2 0 0 0,2 3 0 0 0,2 4 0 0 0,1-1 0 0 0,1 2 0 0 0,1 1 0 0 0,0 3 0 0 0,1-2 0 0 0,-5-1 0 0 0,-2-3 0 0 0,0-4 0 0 0,2 0 0 0 0,1 2 0 0 0,1 0 0 0 0,-4 1 0 0 0,0 3 0 0 0,0-2 0 0 0,-3 1 0 0 0,0 3 0 0 0,2-3 0 0 0,1 0 0 0 0,-2-2 0 0 0,-4 0 0 0 0,-1-1 0 0 0,3-5 0 0 0,2 2 0 0 0,-1-1 0 0 0,0 2 0 0 0,2 3 0 0 0,-2 5 0 0 0,0 2 0 0 0,-3 2 0 0 0,1-2 0 0 0,-2-1 0 0 0,0 0 0 0 0,-1 2 0 0 0,2 1 0 0 0,2 1 0 0 0,-1 5 0 0 0,1 2 0 0 0,2 1 0 0 0,-2 3 0 0 0,1 0 0 0 0,-3 3 0 0 0,1-1 0 0 0,3-2 0 0 0,-3 2 0 0 0,-4-1 0 0 0,-3 2 0 0 0,-3 3 0 0 0,-3 4 0 0 0,-2 3 0 0 0,4 7 0 0 0,1 2 0 0 0,4 6 0 0 0,5 9 0 0 0,0 11 0 0 0,2 4 0 0 0,2 5 0 0 0,4 1 0 0 0,1-3 0 0 0,-2 2 0 0 0,-2-2 0 0 0,-3-3 0 0 0,0 2 0 0 0,2 4 0 0 0,2-1 0 0 0,-3-3 0 0 0,1 1 0 0 0,-3 0 0 0 0,0 1 0 0 0,2-1 0 0 0,3 2 0 0 0,2 3 0 0 0,2-1 0 0 0,1 1 0 0 0,-3 3 0 0 0,-2-3 0 0 0,1 1 0 0 0,1 2 0 0 0,1-3 0 0 0,-3 1 0 0 0,-1 1 0 0 0,1-1 0 0 0,-3-1 0 0 0,0 3 0 0 0,1 1 0 0 0,3-2 0 0 0,1 1 0 0 0,2 0 0 0 0,1 3 0 0 0,1 0 0 0 0,0 3 0 0 0,1 0 0 0 0,-5-4 0 0 0,-2-1 0 0 0,-4-3 0 0 0,0-2 0 0 0,1 2 0 0 0,2 3 0 0 0,3-3 0 0 0,1 1 0 0 0,2 1 0 0 0,1-3 0 0 0,0 1 0 0 0,1-3 0 0 0,-5 1 0 0 0,-2-3 0 0 0,1-2 0 0 0,0 0 0 0 0,2-1 0 0 0,1 2 0 0 0,1 4 0 0 0,1-1 0 0 0,0-3 0 0 0,0-3 0 0 0,0 1 0 0 0,0-1 0 0 0,0-2 0 0 0,1-1 0 0 0,-1-3 0 0 0,0-1 0 0 0,0-2 0 0 0,0 1 0 0 0,0-1 0 0 0,0 0 0 0 0,0 0 0 0 0,0 0 0 0 0,0 0 0 0 0,0 1 0 0 0,0-1 0 0 0,0 1 0 0 0,0-1 0 0 0,0-8 0 0 0,0-13 0 0 0,0-11 0 0 0,0-9 0 0 0,0-11 0 0 0,0-6 0 0 0,0-6 0 0 0,0-6 0 0 0,0 1 0 0 0,0 2 0 0 0,0 4 0 0 0,0 4 0 0 0,0 3 0 0 0,0 2 0 0 0,0 1 0 0 0,4 1 0 0 0,2-4 0 0 0,0-2 0 0 0,-2 1 0 0 0,0 0 0 0 0,-2 2 0 0 0,-1 0 0 0 0,-1-3 0 0 0,0 0 0 0 0,5-5 0 0 0,0 0 0 0 0,1-3 0 0 0,-2 1 0 0 0,-1 3 0 0 0,-1-2 0 0 0,-1 2 0 0 0,0-3 0 0 0,3 1 0 0 0,2-2 0 0 0,-1-3 0 0 0,0 1 0 0 0,2 3 0 0 0,1 0 0 0 0,-1 1 0 0 0,-2 3 0 0 0,-2-1 0 0 0,-1-5 0 0 0,-1 2 0 0 0,-1 2 0 0 0,4-2 0 0 0,2 2 0 0 0,-1 2 0 0 0,0-1 0 0 0,2 0 0 0 0,1 2 0 0 0,-1-2 0 0 0,-2 0 0 0 0,-2 3 0 0 0,-1 1 0 0 0,-1 2 0 0 0,-1-2 0 0 0,0-1 0 0 0,-1 1 0 0 0,6 1 0 0 0,0 1 0 0 0,1 2 0 0 0,-2-3 0 0 0,-1-2 0 0 0,-1 1 0 0 0,0 1 0 0 0,-2 2 0 0 0,0 0 0 0 0,0 2 0 0 0,0 9 0 0 0,4 13 0 0 0,2 11 0 0 0,-1 9 0 0 0,0 12 0 0 0,-2 5 0 0 0,-1 6 0 0 0,-1 6 0 0 0,-1 0 0 0 0,5 1 0 0 0,1-2 0 0 0,-1-5 0 0 0,0-3 0 0 0,-2-4 0 0 0,-1-2 0 0 0,-1 3 0 0 0,-1 0 0 0 0,0-1 0 0 0,0-1 0 0 0,-1 4 0 0 0,1 0 0 0 0,0-1 0 0 0,0-2 0 0 0,0-1 0 0 0,0-2 0 0 0,0-1 0 0 0,0 4 0 0 0,0 2 0 0 0,0-1 0 0 0,0-2 0 0 0,0 4 0 0 0,0 5 0 0 0,0 0 0 0 0,0-2 0 0 0,0-3 0 0 0,0-2 0 0 0,0-3 0 0 0,0 4 0 0 0,0-1 0 0 0,0 0 0 0 0,0-1 0 0 0,0-2 0 0 0,0 3 0 0 0,0 2 0 0 0,0-2 0 0 0,0-1 0 0 0,0-2 0 0 0,0 0 0 0 0,0 2 0 0 0,0 2 0 0 0,-5-5 0 0 0,-1 1 0 0 0,1 5 0 0 0,0 1 0 0 0,2 0 0 0 0,1-3 0 0 0,1-1 0 0 0,0-2 0 0 0,1-1 0 0 0,0-2 0 0 0,1 1 0 0 0,-1-1 0 0 0,0 0 0 0 0,0 0 0 0 0,0 0 0 0 0,0 1 0 0 0,0-10 0 0 0,0-12 0 0 0,0-11 0 0 0,0-9 0 0 0,0-6 0 0 0,0-5 0 0 0,0-2 0 0 0,0-1 0 0 0,0 1 0 0 0,0-5 0 0 0,0-1 0 0 0,0 1 0 0 0,0 1 0 0 0,0 2 0 0 0,0 2 0 0 0,0 0 0 0 0,0 2 0 0 0,0-1 0 0 0,0-4 0 0 0,0-5 0 0 0,0-2 0 0 0,0 1 0 0 0,0 3 0 0 0,0-2 0 0 0,0 1 0 0 0,0-4 0 0 0,0-3 0 0 0,0 1 0 0 0,0-2 0 0 0,0 2 0 0 0,0 4 0 0 0,0 3 0 0 0,0 3 0 0 0,0 3 0 0 0,0-4 0 0 0,0 0 0 0 0,0-4 0 0 0,0-5 0 0 0,-4 0 0 0 0,-2 3 0 0 0,0 3 0 0 0,2 3 0 0 0,0 3 0 0 0,2 1 0 0 0,1 1 0 0 0,1 1 0 0 0,0 0 0 0 0,0 0 0 0 0,0 0 0 0 0,0 0 0 0 0,1 0 0 0 0,-1 0 0 0 0,-5-1 0 0 0,-1 1 0 0 0,1 0 0 0 0,0-1 0 0 0,2 1 0 0 0,1-1 0 0 0,1 1 0 0 0,0-1 0 0 0,1 1 0 0 0,0-1 0 0 0,1 10 0 0 0,-1 11 0 0 0,0 12 0 0 0,0 9 0 0 0,0 7 0 0 0,0 4 0 0 0,-4 2 0 0 0,-2 5 0 0 0,0 2 0 0 0,2 3 0 0 0,0 1 0 0 0,2-3 0 0 0,1-2 0 0 0,1-3 0 0 0,0-2 0 0 0,0 3 0 0 0,0 0 0 0 0,0 0 0 0 0,1-2 0 0 0,-1 0 0 0 0,0-2 0 0 0,0-1 0 0 0,0 0 0 0 0,-4-1 0 0 0,-2 0 0 0 0,0 0 0 0 0,1 1 0 0 0,2-1 0 0 0,1 0 0 0 0,1 1 0 0 0,0-1 0 0 0,1 1 0 0 0,1-1 0 0 0,-1 0 0 0 0,0 1 0 0 0,0-1 0 0 0,0 1 0 0 0,-4-1 0 0 0,-2 1 0 0 0,0-1 0 0 0,2 1 0 0 0,0-1 0 0 0,2 1 0 0 0,1-1 0 0 0,1-8 0 0 0,0-13 0 0 0,0-11 0 0 0,0-9 0 0 0,1-7 0 0 0,-1-3 0 0 0,0-3 0 0 0,0-1 0 0 0,0 0 0 0 0,0 1 0 0 0,0 0 0 0 0,0 1 0 0 0,0 0 0 0 0,0 0 0 0 0,0 0 0 0 0,0 1 0 0 0,0 0 0 0 0,0-1 0 0 0,0 1 0 0 0,0 0 0 0 0,0-1 0 0 0,0-4 0 0 0,0-1 0 0 0,0 0 0 0 0,0 1 0 0 0,0 1 0 0 0,0 1 0 0 0,0 2 0 0 0,0 0 0 0 0,0 0 0 0 0,0 1 0 0 0,0 0 0 0 0,0 0 0 0 0,0-1 0 0 0,0 1 0 0 0,0 0 0 0 0,0-1 0 0 0,0 1 0 0 0,0-5 0 0 0,-4 3 0 0 0,-2-3 0 0 0,0 0 0 0 0,1 0 0 0 0,-3 1 0 0 0,0 2 0 0 0,2 0 0 0 0,1 1 0 0 0,1 0 0 0 0,3 1 0 0 0,0-1 0 0 0,-4 1 0 0 0,-1 0 0 0 0,1-1 0 0 0,1 1 0 0 0,1 0 0 0 0,1-1 0 0 0,-4 5 0 0 0,0 2 0 0 0,0 8 0 0 0,2 11 0 0 0,1 10 0 0 0,1 8 0 0 0,-3 6 0 0 0,-1 3 0 0 0,0 2 0 0 0,1 5 0 0 0,2 6 0 0 0,2 1 0 0 0,0 3 0 0 0,1-2 0 0 0,0-3 0 0 0,-5-4 0 0 0,0 2 0 0 0,-1-2 0 0 0,2-1 0 0 0,1-2 0 0 0,1-1 0 0 0,1-3 0 0 0,0 0 0 0 0,-3 0 0 0 0,-2-1 0 0 0,0 0 0 0 0,2 0 0 0 0,1 5 0 0 0,1 1 0 0 0,1 0 0 0 0,1-1 0 0 0,0-1 0 0 0,0-2 0 0 0,0 0 0 0 0,0-1 0 0 0,1-1 0 0 0,-1 0 0 0 0,0 1 0 0 0,0-1 0 0 0,0 0 0 0 0,-5 0 0 0 0,-1 1 0 0 0,1-1 0 0 0,0 1 0 0 0,2-1 0 0 0,1 0 0 0 0,1 1 0 0 0,0-1 0 0 0,1-8 0 0 0,0-13 0 0 0,1-11 0 0 0,-1-9 0 0 0,0-6 0 0 0,0-5 0 0 0,-4-6 0 0 0,-2-3 0 0 0,0 0 0 0 0,2 2 0 0 0,-4-2 0 0 0,0-1 0 0 0,1 3 0 0 0,2 1 0 0 0,2 2 0 0 0,-4 2 0 0 0,1 1 0 0 0,0 0 0 0 0,1 1 0 0 0,-2 0 0 0 0,-1 0 0 0 0,2 0 0 0 0,1-1 0 0 0,2 1 0 0 0,1 0 0 0 0,1-1 0 0 0,1 1 0 0 0,-4-1 0 0 0,-2 1 0 0 0,1-5 0 0 0,0-6 0 0 0,2-1 0 0 0,-3 1 0 0 0,-1 3 0 0 0,1 2 0 0 0,1 2 0 0 0,-2 2 0 0 0,-1-3 0 0 0,1-1 0 0 0,2 0 0 0 0,2 2 0 0 0,-3 0 0 0 0,-1 2 0 0 0,1 1 0 0 0,-2 0 0 0 0,-1 1 0 0 0,1-1 0 0 0,3 1 0 0 0,1 0 0 0 0,2 0 0 0 0,-3 4 0 0 0,-1 1 0 0 0,1 1 0 0 0,0-2 0 0 0,2-1 0 0 0,-3-2 0 0 0,-1 9 0 0 0,1 11 0 0 0,2 11 0 0 0,1 9 0 0 0,1 6 0 0 0,1 5 0 0 0,1 1 0 0 0,0 2 0 0 0,0 4 0 0 0,1 1 0 0 0,-1 0 0 0 0,5-2 0 0 0,1-2 0 0 0,0-1 0 0 0,-2-2 0 0 0,-1 0 0 0 0,-1 0 0 0 0,0 3 0 0 0,2-2 0 0 0,2-2 0 0 0,0 3 0 0 0,-2 2 0 0 0,-1 0 0 0 0,-1-1 0 0 0,-1-1 0 0 0,-1-1 0 0 0,0 0 0 0 0,5-2 0 0 0,0 1 0 0 0,1-1 0 0 0,-2 1 0 0 0,-1-1 0 0 0,-1 0 0 0 0,-1 0 0 0 0,0 1 0 0 0,-1-1 0 0 0,0 5 0 0 0,-1 2 0 0 0,6-6 0 0 0,0-2 0 0 0,1-1 0 0 0,-1 0 0 0 0,2 1 0 0 0,1-1 0 0 0,-1 2 0 0 0,-2 0 0 0 0,-2 0 0 0 0,-1 0 0 0 0,-1 1 0 0 0,-1-1 0 0 0,0 1 0 0 0,0 0 0 0 0,-1-1 0 0 0,1 1 0 0 0,4-5 0 0 0,2-2 0 0 0,0 1 0 0 0,-2-8 0 0 0,0-11 0 0 0,-2-10 0 0 0,-1-8 0 0 0,-1-6 0 0 0,0-4 0 0 0,0-2 0 0 0,0 0 0 0 0,0-1 0 0 0,-1 1 0 0 0,1 0 0 0 0,0 1 0 0 0,0 0 0 0 0,0 0 0 0 0,0 1 0 0 0,0 0 0 0 0,0-1 0 0 0,0 1 0 0 0,0-1 0 0 0,0 1 0 0 0,0 0 0 0 0,0-1 0 0 0,0 1 0 0 0,0-1 0 0 0,0 1 0 0 0,0-1 0 0 0,0-4 0 0 0,0-1 0 0 0,0 0 0 0 0,0 1 0 0 0,0-4 0 0 0,0 1 0 0 0,0 1 0 0 0,0 1 0 0 0,0-2 0 0 0,0 0 0 0 0,-4 1 0 0 0,-2 1 0 0 0,0-2 0 0 0,1 0 0 0 0,2-3 0 0 0,1 0 0 0 0,1 2 0 0 0,0 2 0 0 0,-3 2 0 0 0,-2 3 0 0 0,1 0 0 0 0,0 2 0 0 0,2 0 0 0 0,1 0 0 0 0,1 0 0 0 0,1 0 0 0 0,0-1 0 0 0,0 1 0 0 0,1 0 0 0 0,-6 4 0 0 0,-1 10 0 0 0,1 13 0 0 0,0 9 0 0 0,2 8 0 0 0,1 6 0 0 0,1 3 0 0 0,1 1 0 0 0,0 1 0 0 0,0 4 0 0 0,0 1 0 0 0,5-1 0 0 0,1-1 0 0 0,0-2 0 0 0,-2-1 0 0 0,0 3 0 0 0,2 1 0 0 0,1-1 0 0 0,0-1 0 0 0,-3-2 0 0 0,-1-1 0 0 0,-1-1 0 0 0,-1 0 0 0 0,-1 0 0 0 0,0-1 0 0 0,0 0 0 0 0,-1 0 0 0 0,1 0 0 0 0,0 1 0 0 0,0-1 0 0 0,0 1 0 0 0,0-1 0 0 0,0 5 0 0 0,0 6 0 0 0,0 1 0 0 0,0-1 0 0 0,4-3 0 0 0,2 2 0 0 0,0 0 0 0 0,-2-2 0 0 0,0-3 0 0 0,-2-1 0 0 0,3-2 0 0 0,2-1 0 0 0,-2-1 0 0 0,0 0 0 0 0,-2 0 0 0 0,-1 1 0 0 0,-1-1 0 0 0,-1 0 0 0 0,4-4 0 0 0,2-2 0 0 0,-1 1 0 0 0,0 1 0 0 0,-2 1 0 0 0,-1-8 0 0 0,-1-10 0 0 0,-1-12 0 0 0,0-8 0 0 0,0-6 0 0 0,0-5 0 0 0,-1-1 0 0 0,1-2 0 0 0,0 1 0 0 0,0-1 0 0 0,0 1 0 0 0,0 1 0 0 0,0 0 0 0 0,0 0 0 0 0,0 1 0 0 0,-5 0 0 0 0,0-1 0 0 0,-1 1 0 0 0,1-1 0 0 0,2-3 0 0 0,1-3 0 0 0,1 1 0 0 0,0 1 0 0 0,1 1 0 0 0,1 2 0 0 0,-1 0 0 0 0,-4 6 0 0 0,-2-3 0 0 0,0-6 0 0 0,2-3 0 0 0,1 1 0 0 0,0 1 0 0 0,2-3 0 0 0,1 0 0 0 0,0 1 0 0 0,0 3 0 0 0,-4 5 0 0 0,-2 0 0 0 0,1-2 0 0 0,0 0 0 0 0,-2 1 0 0 0,-1-5 0 0 0,1-1 0 0 0,2 1 0 0 0,1 0 0 0 0,-2-2 0 0 0,-1 0 0 0 0,1 0 0 0 0,-3 3 0 0 0,1 1 0 0 0,0 2 0 0 0,3 1 0 0 0,1 0 0 0 0,2 1 0 0 0,2 0 0 0 0,-5 0 0 0 0,-1-1 0 0 0,1 1 0 0 0,1 0 0 0 0,1 0 0 0 0,1-1 0 0 0,-3 1 0 0 0,-2-1 0 0 0,-3 1 0 0 0,0-1 0 0 0,1 1 0 0 0,3-1 0 0 0,1 1 0 0 0,3-1 0 0 0,-4 5 0 0 0,0 2 0 0 0,1-1 0 0 0,1-1 0 0 0,-4 4 0 0 0,1-1 0 0 0,0 0 0 0 0,2-3 0 0 0,2-1 0 0 0,1-2 0 0 0,2 0 0 0 0,-1-2 0 0 0,2 1 0 0 0,-1-1 0 0 0,0 0 0 0 0,1 0 0 0 0,-1 1 0 0 0,-5 4 0 0 0,-1 1 0 0 0,1 0 0 0 0,0-1 0 0 0,2-1 0 0 0,1-1 0 0 0,1-2 0 0 0,0 0 0 0 0,1 0 0 0 0,1-1 0 0 0,-1 1 0 0 0,0-1 0 0 0,0 0 0 0 0,-4 5 0 0 0,-2 2 0 0 0,0-1 0 0 0,2-1 0 0 0,-4 3 0 0 0,0 1 0 0 0,1-2 0 0 0,2-1 0 0 0,2-2 0 0 0,1-2 0 0 0,1-1 0 0 0,1 0 0 0 0,0-1 0 0 0,1 1 0 0 0,-1-1 0 0 0,0 0 0 0 0,0 0 0 0 0,1 1 0 0 0,-6 4 0 0 0,-1 1 0 0 0,0 0 0 0 0,2 0 0 0 0,1-3 0 0 0,1 0 0 0 0,0-1 0 0 0,2-1 0 0 0,0-1 0 0 0,0 0 0 0 0,0 1 0 0 0,-4 4 0 0 0,-2 1 0 0 0,1 0 0 0 0,0-1 0 0 0,2-1 0 0 0,1-2 0 0 0,1 0 0 0 0,1-1 0 0 0,0 0 0 0 0,0-1 0 0 0,0 0 0 0 0,0 0 0 0 0,0 1 0 0 0,1-1 0 0 0,-1 1 0 0 0,0-1 0 0 0,0 1 0 0 0,0-1 0 0 0,-5 5 0 0 0,-1 2 0 0 0,1-1 0 0 0,0-1 0 0 0,2-1 0 0 0,1-1 0 0 0,5 3 0 0 0,3 1 0 0 0,-1-1 0 0 0,5 3 0 0 0,4 5 0 0 0,4 5 0 0 0,0-1 0 0 0,0 1 0 0 0,3 1 0 0 0,1 3 0 0 0,2 2 0 0 0,2 1 0 0 0,0 0 0 0 0,0 2 0 0 0,1-1 0 0 0,-5 5 0 0 0,-1 1 0 0 0,0 0 0 0 0,-3 3 0 0 0,-1 1 0 0 0,2-2 0 0 0,-3 2 0 0 0,1-1 0 0 0,-3 4 0 0 0,1-2 0 0 0,2-2 0 0 0,-1 2 0 0 0,0-1 0 0 0,3-2 0 0 0,-2 2 0 0 0,0-1 0 0 0,-2 3 0 0 0,0-1 0 0 0,2-2 0 0 0,-1 2 0 0 0,1-2 0 0 0,2-1 0 0 0,-3 2 0 0 0,1-1 0 0 0,2-1 0 0 0,-2 1 0 0 0,1 0 0 0 0,-4 3 0 0 0,1 0 0 0 0,3-4 0 0 0,-2 3 0 0 0,0-1 0 0 0,3-2 0 0 0,-3 2 0 0 0,2-1 0 0 0,-4 3 0 0 0,1-1 0 0 0,3-2 0 0 0,2-3 0 0 0,-2 3 0 0 0,1-1 0 0 0,1-2 0 0 0,-3 3 0 0 0,1 0 0 0 0,1-2 0 0 0,-2 3 0 0 0,0-1 0 0 0,2-1 0 0 0,2-3 0 0 0,-2 3 0 0 0,-1 0 0 0 0,2-2 0 0 0,2-1 0 0 0,-3 2 0 0 0,0 1 0 0 0,1-2 0 0 0,2-1 0 0 0,1-2 0 0 0,-2 3 0 0 0,-2 1 0 0 0,2-1 0 0 0,1-2 0 0 0,1-1 0 0 0,2-1 0 0 0,1-1 0 0 0,0-1 0 0 0,1 0 0 0 0,-5 4 0 0 0,-1 2 0 0 0,0-1 0 0 0,1-1 0 0 0,1 0 0 0 0,2-3 0 0 0,0 1 0 0 0,1-2 0 0 0,0 0 0 0 0,-3 4 0 0 0,-3 2 0 0 0,1 0 0 0 0,1-2 0 0 0,2-1 0 0 0,-4 3 0 0 0,-1 2 0 0 0,-3 2 0 0 0,0 1 0 0 0,2-3 0 0 0,2-1 0 0 0,2-3 0 0 0,-2 3 0 0 0,-1 0 0 0 0,-3 3 0 0 0,0 0 0 0 0,2-1 0 0 0,3-3 0 0 0,1-2 0 0 0,-2 3 0 0 0,-1 0 0 0 0,2-2 0 0 0,1 0 0 0 0,2-2 0 0 0,-4 3 0 0 0,0 0 0 0 0,1 0 0 0 0,-4 3 0 0 0,1 0 0 0 0,1-1 0 0 0,-3 1 0 0 0,1 1 0 0 0,-3 2 0 0 0,2-1 0 0 0,-4 3 0 0 0,2-2 0 0 0,-1 3 0 0 0,1-3 0 0 0,-2 3 0 0 0,2-3 0 0 0,-2 2 0 0 0,2-1 0 0 0,-2 1 0 0 0,2-2 0 0 0,-1 2 0 0 0,-4 3 0 0 0,-2 3 0 0 0,1-2 0 0 0,0 1 0 0 0,-2 1 0 0 0,-1 2 0 0 0,-3 2 0 0 0,0 1 0 0 0,-2 1 0 0 0,0 0 0 0 0,0 1 0 0 0,0 0 0 0 0,-1 0 0 0 0,1-1 0 0 0,0 1 0 0 0,0 0 0 0 0,0-1 0 0 0,0 1 0 0 0,0-1 0 0 0,0 1 0 0 0,0-1 0 0 0,0 1 0 0 0,0-1 0 0 0,0 0 0 0 0,0 1 0 0 0,0-1 0 0 0,0 1 0 0 0,0-1 0 0 0,0 1 0 0 0,0-1 0 0 0,0 1 0 0 0,0-1 0 0 0,0 1 0 0 0,-5-6 0 0 0,-1 0 0 0 0,0 0 0 0 0,2 1 0 0 0,1 1 0 0 0,1 1 0 0 0,0 2 0 0 0,2 0 0 0 0,-4-4 0 0 0,-2-2 0 0 0,0 1 0 0 0,2 1 0 0 0,1 2 0 0 0,1 0 0 0 0,-3-3 0 0 0,-2-1 0 0 0,1 1 0 0 0,2 1 0 0 0,1 2 0 0 0,-3 0 0 0 0,-1 2 0 0 0,1 0 0 0 0,1 1 0 0 0,2-10 0 0 0,2-11 0 0 0,0-12 0 0 0,0-9 0 0 0,2-6 0 0 0,-1-5 0 0 0,0-2 0 0 0,0 0 0 0 0,1-1 0 0 0,-1 1 0 0 0,0 0 0 0 0,0 0 0 0 0,0 1 0 0 0,0 1 0 0 0,0-1 0 0 0,0 1 0 0 0,0-1 0 0 0,0 1 0 0 0,0 0 0 0 0,0-1 0 0 0,0 1 0 0 0,0-1 0 0 0,0 1 0 0 0,0-1 0 0 0,0 1 0 0 0,0-1 0 0 0,0 1 0 0 0,0 0 0 0 0,0-1 0 0 0,0 1 0 0 0,0-1 0 0 0,0 1 0 0 0,0-1 0 0 0,0 1 0 0 0,0-1 0 0 0,0 1 0 0 0,0-1 0 0 0,0 1 0 0 0,0 0 0 0 0,0-1 0 0 0,0 1 0 0 0,0-1 0 0 0,0 1 0 0 0,0-1 0 0 0,0 1 0 0 0,0-1 0 0 0,0 1 0 0 0,0-1 0 0 0,0 1 0 0 0,0-1 0 0 0,0 1 0 0 0,-5 4 0 0 0,-1 2 0 0 0,1-1 0 0 0,-4 3 0 0 0,-1 10 0 0 0,-2 6 0 0 0,0 8 0 0 0,3 7 0 0 0,2 6 0 0 0,3 4 0 0 0,-3-1 0 0 0,1-1 0 0 0,0 1 0 0 0,-3-3 0 0 0,0 0 0 0 0,2 0 0 0 0,2 3 0 0 0,2 1 0 0 0,1 1 0 0 0,1 2 0 0 0,-4-4 0 0 0,0-2 0 0 0,-1 1 0 0 0,-2-3 0 0 0,-1 0 0 0 0,1 1 0 0 0,3 2 0 0 0,1 1 0 0 0,2 3 0 0 0,1 0 0 0 0,-4-3 0 0 0,0-1 0 0 0,-1 0 0 0 0,2 1 0 0 0,1 2 0 0 0,1 0 0 0 0,1 2 0 0 0,1 0 0 0 0,0 1 0 0 0,-4-1 0 0 0,-2 1 0 0 0,1 0 0 0 0,0-1 0 0 0,2 1 0 0 0,1-1 0 0 0,1 1 0 0 0,-4-5 0 0 0,-1-2 0 0 0,1 1 0 0 0,0 1 0 0 0,2 1 0 0 0,1 2 0 0 0,1 0 0 0 0,1 1 0 0 0,0 0 0 0 0,0 1 0 0 0,1 0 0 0 0,-1-1 0 0 0,0 1 0 0 0,-4-5 0 0 0,-2-1 0 0 0,0 0 0 0 0,2 0 0 0 0,-4-2 0 0 0,0 0 0 0 0,1 0 0 0 0,2 3 0 0 0,2 1 0 0 0,-4-3 0 0 0,0 0 0 0 0,2-9 0 0 0,0-10 0 0 0,2-10 0 0 0,2-7 0 0 0,0-7 0 0 0,1-3 0 0 0,0-1 0 0 0,0-2 0 0 0,0 1 0 0 0,0-1 0 0 0,1 2 0 0 0,-1 0 0 0 0,0 0 0 0 0,0 0 0 0 0,0 1 0 0 0,0-1 0 0 0,0 1 0 0 0,4-1 0 0 0,2 1 0 0 0,0-5 0 0 0,-1-1 0 0 0,-2 0 0 0 0,-1 0 0 0 0,4 7 0 0 0,0 3 0 0 0,0 0 0 0 0,-2 0 0 0 0,-1-6 0 0 0,-1-2 0 0 0,-1-1 0 0 0,-1 0 0 0 0,0 2 0 0 0,4 0 0 0 0,2 2 0 0 0,-1 0 0 0 0,0 0 0 0 0,-2 1 0 0 0,-1-1 0 0 0,-1 1 0 0 0,-1 0 0 0 0,0-1 0 0 0,0 1 0 0 0,0 0 0 0 0,0-1 0 0 0,-1 1 0 0 0,1-1 0 0 0,-4 1 0 0 0,-2-1 0 0 0,-4 5 0 0 0,-1 2 0 0 0,-3 4 0 0 0,2 9 0 0 0,2 10 0 0 0,3 10 0 0 0,2 6 0 0 0,3 5 0 0 0,-3-1 0 0 0,-1-1 0 0 0,1 1 0 0 0,-4 5 0 0 0,0 2 0 0 0,2 2 0 0 0,2-2 0 0 0,1 0 0 0 0,-2-2 0 0 0,-1 0 0 0 0,1 4 0 0 0,-3 0 0 0 0,0 0 0 0 0,2-1 0 0 0,2 3 0 0 0,-3 1 0 0 0,0-2 0 0 0,1-2 0 0 0,2-1 0 0 0,-2-2 0 0 0,-1 4 0 0 0,-3-4 0 0 0,1-2 0 0 0,1 4 0 0 0,3 0 0 0 0,-3 1 0 0 0,1-1 0 0 0,-3 3 0 0 0,0 6 0 0 0,3 0 0 0 0,-3 2 0 0 0,1 4 0 0 0,2-2 0 0 0,3 2 0 0 0,-3-4 0 0 0,0-3 0 0 0,2-4 0 0 0,-3-3 0 0 0,0-3 0 0 0,2-1 0 0 0,2-1 0 0 0,1 0 0 0 0,-2 4 0 0 0,-1 2 0 0 0,1-1 0 0 0,2 0 0 0 0,1-1 0 0 0,2-2 0 0 0,0 0 0 0 0,1-2 0 0 0,0 1 0 0 0,0-1 0 0 0,-4 1 0 0 0,-2-1 0 0 0,1 0 0 0 0,0 0 0 0 0,2-8 0 0 0,1-13 0 0 0,1-11 0 0 0,0-9 0 0 0,6-2 0 0 0,1-3 0 0 0,0-2 0 0 0,-1-2 0 0 0,-2-2 0 0 0,-1 0 0 0 0,4 4 0 0 0,1 1 0 0 0,-2 0 0 0 0,0-2 0 0 0,-2 0 0 0 0,-2-2 0 0 0,5 4 0 0 0,0 1 0 0 0,0-1 0 0 0,-2-1 0 0 0,-1-1 0 0 0,-1-2 0 0 0,3-5 0 0 0,2-2 0 0 0,3-5 0 0 0,0 0 0 0 0,-1 1 0 0 0,-3 3 0 0 0,-2 2 0 0 0,-1 2 0 0 0,2 1 0 0 0,1 2 0 0 0,0-1 0 0 0,-2 1 0 0 0,-1 0 0 0 0,-2 0 0 0 0,0 0 0 0 0,-1 0 0 0 0,5 0 0 0 0,1-1 0 0 0,-1 1 0 0 0,-1-1 0 0 0,-1 1 0 0 0,-1-1 0 0 0,-1 1 0 0 0,0-1 0 0 0,-1 1 0 0 0,0-1 0 0 0,-1 1 0 0 0,1-1 0 0 0,0 1 0 0 0,0 0 0 0 0,0-1 0 0 0,0 1 0 0 0,-5 4 0 0 0,-1 1 0 0 0,-4 5 0 0 0,-1 9 0 0 0,2 11 0 0 0,3 8 0 0 0,-3 3 0 0 0,1 3 0 0 0,1 3 0 0 0,2 3 0 0 0,2 1 0 0 0,-3 1 0 0 0,-1 1 0 0 0,-3 5 0 0 0,0 1 0 0 0,1-1 0 0 0,3 0 0 0 0,2-2 0 0 0,1-2 0 0 0,-2 5 0 0 0,-1-1 0 0 0,0 1 0 0 0,-2-3 0 0 0,-1 0 0 0 0,2-2 0 0 0,1-1 0 0 0,3 5 0 0 0,1 5 0 0 0,1 0 0 0 0,1 0 0 0 0,-5-3 0 0 0,0-2 0 0 0,-1-3 0 0 0,2-1 0 0 0,1-1 0 0 0,1-1 0 0 0,1 0 0 0 0,1 0 0 0 0,0 0 0 0 0,0 0 0 0 0,0 0 0 0 0,1 1 0 0 0,-1-1 0 0 0,0 1 0 0 0,0-1 0 0 0,0 0 0 0 0,0 1 0 0 0,0-1 0 0 0,0-8 0 0 0,5-8 0 0 0,0-10 0 0 0,1-9 0 0 0,3-4 0 0 0,1-8 0 0 0,-3-5 0 0 0,3 2 0 0 0,0 0 0 0 0,2 0 0 0 0,0 0 0 0 0,-3-1 0 0 0,2 4 0 0 0,3 1 0 0 0,0-6 0 0 0,2-1 0 0 0,-3-2 0 0 0,-2-1 0 0 0,1 6 0 0 0,3-2 0 0 0,-2-7 0 0 0,3-1 0 0 0,-3 0 0 0 0,-2 2 0 0 0,0 1 0 0 0,-1 2 0 0 0,3 1 0 0 0,-2-3 0 0 0,2-2 0 0 0,-1 1 0 0 0,2 2 0 0 0,-2-4 0 0 0,-2 0 0 0 0,1 1 0 0 0,-1 1 0 0 0,-2 3 0 0 0,-3 0 0 0 0,3 2 0 0 0,-1 0 0 0 0,-1 1 0 0 0,-1 0 0 0 0,-2 0 0 0 0,-2 0 0 0 0,0-1 0 0 0,-1 1 0 0 0,-5 4 0 0 0,-1 2 0 0 0,0-1 0 0 0,-4 4 0 0 0,1-1 0 0 0,-3 4 0 0 0,0-1 0 0 0,-2 3 0 0 0,1-2 0 0 0,-1 2 0 0 0,-3 3 0 0 0,-4-2 0 0 0,-1 1 0 0 0,-3 3 0 0 0,-1 2 0 0 0,-1 2 0 0 0,0 1 0 0 0,0 2 0 0 0,0 0 0 0 0,0 0 0 0 0,1 1 0 0 0,-1 4 0 0 0,0 1 0 0 0,5 5 0 0 0,2-1 0 0 0,-1 4 0 0 0,4 3 0 0 0,0 3 0 0 0,-7 4 0 0 0,2 1 0 0 0,0 1 0 0 0,-2-3 0 0 0,5-2 0 0 0,0 0 0 0 0,3 2 0 0 0,5 0 0 0 0,-1 2 0 0 0,-2-4 0 0 0,1 4 0 0 0,3 1 0 0 0,-2 2 0 0 0,-3 0 0 0 0,1 4 0 0 0,-2 2 0 0 0,2-1 0 0 0,4-2 0 0 0,-2-1 0 0 0,2-1 0 0 0,-2-1 0 0 0,1-2 0 0 0,2 1 0 0 0,3 4 0 0 0,-2 1 0 0 0,-4 0 0 0 0,-1-2 0 0 0,3 0 0 0 0,3-2 0 0 0,2 4 0 0 0,2 1 0 0 0,-3-5 0 0 0,0 1 0 0 0,1 1 0 0 0,1-1 0 0 0,1 0 0 0 0,2-1 0 0 0,0-1 0 0 0,1 0 0 0 0,0 0 0 0 0,0-1 0 0 0,0 1 0 0 0,0-1 0 0 0,-4 0 0 0 0,-2 1 0 0 0,1-1 0 0 0,0 0 0 0 0,2 1 0 0 0,1-1 0 0 0,1 1 0 0 0,0-1 0 0 0,1 1 0 0 0,0-1 0 0 0,1 1 0 0 0,-1-1 0 0 0,0 1 0 0 0,0 3 0 0 0,0 3 0 0 0,0-1 0 0 0,0-1 0 0 0,0-1 0 0 0,0-2 0 0 0,0 0 0 0 0,0-1 0 0 0,0-1 0 0 0,5-4 0 0 0,5-6 0 0 0,2-11 0 0 0,-2-10 0 0 0,3-4 0 0 0,-2-6 0 0 0,-2-4 0 0 0,1 1 0 0 0,5-1 0 0 0,-2-2 0 0 0,3-1 0 0 0,2-3 0 0 0,-2 0 0 0 0,2-1 0 0 0,-3-1 0 0 0,-4 1 0 0 0,1 3 0 0 0,-2-2 0 0 0,2 2 0 0 0,-1 2 0 0 0,2-2 0 0 0,3 0 0 0 0,0-1 0 0 0,-4-1 0 0 0,1-1 0 0 0,-2 0 0 0 0,-3 0 0 0 0,2-1 0 0 0,4 0 0 0 0,-1 1 0 0 0,2-1 0 0 0,-1 1 0 0 0,1-1 0 0 0,-2-4 0 0 0,2-1 0 0 0,2-1 0 0 0,-2-2 0 0 0,2 4 0 0 0,-3-2 0 0 0,-3 1 0 0 0,1 0 0 0 0,-2 2 0 0 0,2 2 0 0 0,-1 0 0 0 0,-2 1 0 0 0,-3 1 0 0 0,2 0 0 0 0,0-5 0 0 0,-2-1 0 0 0,3-5 0 0 0,0 0 0 0 0,-2 2 0 0 0,-2 2 0 0 0,3 7 0 0 0,0-2 0 0 0,-2-4 0 0 0,-1-2 0 0 0,-2-4 0 0 0,-1-4 0 0 0,-2 0 0 0 0,0 3 0 0 0,0 4 0 0 0,0 2 0 0 0,0 4 0 0 0,-1 1 0 0 0,1-3 0 0 0,0-1 0 0 0,0 1 0 0 0,-5 5 0 0 0,-1 3 0 0 0,1 0 0 0 0,-4 5 0 0 0,-1 0 0 0 0,-2 4 0 0 0,0 0 0 0 0,-1 1 0 0 0,0 0 0 0 0,-1 1 0 0 0,-4 3 0 0 0,-2 3 0 0 0,-3 2 0 0 0,-2 2 0 0 0,-1 2 0 0 0,4 5 0 0 0,1 1 0 0 0,4 5 0 0 0,1 5 0 0 0,-2 3 0 0 0,2 5 0 0 0,5 1 0 0 0,-2 1 0 0 0,3 2 0 0 0,2-1 0 0 0,-2 0 0 0 0,1 1 0 0 0,-2-2 0 0 0,0 1 0 0 0,2 4 0 0 0,-2-3 0 0 0,2-2 0 0 0,1 0 0 0 0,-2-1 0 0 0,1 0 0 0 0,1 1 0 0 0,3-1 0 0 0,2 6 0 0 0,-3-3 0 0 0,-1 2 0 0 0,2 2 0 0 0,0 3 0 0 0,-2-4 0 0 0,-1 2 0 0 0,2 0 0 0 0,1-1 0 0 0,-3-2 0 0 0,1 3 0 0 0,0 1 0 0 0,2-2 0 0 0,2-1 0 0 0,2-1 0 0 0,0-2 0 0 0,1-1 0 0 0,0 0 0 0 0,0-1 0 0 0,1 0 0 0 0,-1 1 0 0 0,0-1 0 0 0,0 0 0 0 0,-4 0 0 0 0,-2 5 0 0 0,0 2 0 0 0,1-1 0 0 0,2-1 0 0 0,1-1 0 0 0,1-2 0 0 0,1 0 0 0 0,0-1 0 0 0,0-1 0 0 0,0 0 0 0 0,0 0 0 0 0,0 1 0 0 0,5-6 0 0 0,1 0 0 0 0,4-5 0 0 0,1 0 0 0 0,3-3 0 0 0,3-4 0 0 0,3-3 0 0 0,-1-7 0 0 0,0-4 0 0 0,-3-5 0 0 0,-4-6 0 0 0,0 1 0 0 0,-1-3 0 0 0,1 3 0 0 0,-1-2 0 0 0,2-1 0 0 0,-2-3 0 0 0,-1-2 0 0 0,0-2 0 0 0,0-1 0 0 0,2 0 0 0 0,4-1 0 0 0,-1 0 0 0 0,-3 0 0 0 0,1 0 0 0 0,-2 1 0 0 0,-3-1 0 0 0,3 1 0 0 0,-2-1 0 0 0,-2-4 0 0 0,3-1 0 0 0,-1 0 0 0 0,-2 0 0 0 0,-2 3 0 0 0,3 0 0 0 0,-1 2 0 0 0,0 0 0 0 0,2 0 0 0 0,0 1 0 0 0,-2 0 0 0 0,-2 0 0 0 0,-1-1 0 0 0,-2 1 0 0 0,-2 0 0 0 0,0-1 0 0 0,0-4 0 0 0,0-1 0 0 0,-1 0 0 0 0,1 1 0 0 0,0 1 0 0 0,0 2 0 0 0,0 0 0 0 0,-1 1 0 0 0,1 1 0 0 0,0-1 0 0 0,0 1 0 0 0,1 0 0 0 0,-6 4 0 0 0,-1 2 0 0 0,0-1 0 0 0,-3 4 0 0 0,-4 4 0 0 0,-1 0 0 0 0,2-2 0 0 0,0 2 0 0 0,-4 2 0 0 0,-3 4 0 0 0,-3 2 0 0 0,-3 3 0 0 0,0 1 0 0 0,3 6 0 0 0,1 1 0 0 0,-1 1 0 0 0,4 2 0 0 0,5 6 0 0 0,0-1 0 0 0,-2 2 0 0 0,1 3 0 0 0,3 2 0 0 0,-1-2 0 0 0,2 1 0 0 0,2 0 0 0 0,-2-2 0 0 0,-3 0 0 0 0,0 1 0 0 0,2 2 0 0 0,-1-2 0 0 0,1-1 0 0 0,-2 2 0 0 0,1 2 0 0 0,3 2 0 0 0,-1 0 0 0 0,0 2 0 0 0,2 1 0 0 0,-1-5 0 0 0,-1 3 0 0 0,-1-2 0 0 0,-1-2 0 0 0,-1 6 0 0 0,1 2 0 0 0,-2 1 0 0 0,1 0 0 0 0,3-1 0 0 0,-1-1 0 0 0,1 0 0 0 0,3-1 0 0 0,1 0 0 0 0,-1-5 0 0 0,-1-2 0 0 0,2 1 0 0 0,-3 0 0 0 0,0 2 0 0 0,2 2 0 0 0,2 0 0 0 0,2 1 0 0 0,1 1 0 0 0,-4-1 0 0 0,0 1 0 0 0,1 0 0 0 0,1-1 0 0 0,1 1 0 0 0,1-1 0 0 0,1 1 0 0 0,-4-5 0 0 0,0-2 0 0 0,-1 1 0 0 0,2 1 0 0 0,1 1 0 0 0,5-3 0 0 0,3-10 0 0 0,5-10 0 0 0,1-11 0 0 0,-2-7 0 0 0,2-5 0 0 0,0-4 0 0 0,-3-1 0 0 0,3-1 0 0 0,3 5 0 0 0,-1-2 0 0 0,-2-2 0 0 0,2 4 0 0 0,-3-2 0 0 0,-1-3 0 0 0,-4 1 0 0 0,3 4 0 0 0,0 2 0 0 0,3 0 0 0 0,-1 0 0 0 0,-2-2 0 0 0,-1 0 0 0 0,1 3 0 0 0,0 1 0 0 0,-1-1 0 0 0,-3-1 0 0 0,4 3 0 0 0,-1 1 0 0 0,4-2 0 0 0,0-2 0 0 0,-3-6 0 0 0,-1-2 0 0 0,1-2 0 0 0,0 2 0 0 0,3 4 0 0 0,0 3 0 0 0,-2 1 0 0 0,-3 0 0 0 0,2-2 0 0 0,0 0 0 0 0,3 3 0 0 0,0 1 0 0 0,-2 0 0 0 0,-3-2 0 0 0,-2-2 0 0 0,-2 0 0 0 0,-1-2 0 0 0,-1 0 0 0 0,-1 0 0 0 0,1-1 0 0 0,-1 9 0 0 0,-3 8 0 0 0,-3 10 0 0 0,1 9 0 0 0,-3 8 0 0 0,0 5 0 0 0,-3 0 0 0 0,0-1 0 0 0,-2 2 0 0 0,2 1 0 0 0,-3 0 0 0 0,2 2 0 0 0,4 0 0 0 0,2 1 0 0 0,-1-1 0 0 0,0 1 0 0 0,1 0 0 0 0,3-1 0 0 0,1 1 0 0 0,-3-1 0 0 0,0 5 0 0 0,0 2 0 0 0,-3-1 0 0 0,0-1 0 0 0,2-1 0 0 0,2-2 0 0 0,1 0 0 0 0,2-1 0 0 0,1-1 0 0 0,1 0 0 0 0,0 1 0 0 0,1-1 0 0 0,-1 0 0 0 0,-4 0 0 0 0,-2 1 0 0 0,1-1 0 0 0,0 1 0 0 0,2-1 0 0 0,1 1 0 0 0,1 3 0 0 0,0 3 0 0 0,1-1 0 0 0,1-1 0 0 0,-1-1 0 0 0,0-2 0 0 0,0 0 0 0 0,0-1 0 0 0,0-1 0 0 0,0 1 0 0 0,1-1 0 0 0,-1 0 0 0 0,0 0 0 0 0,4-4 0 0 0,6-6 0 0 0,2-10 0 0 0,3-11 0 0 0,-1-9 0 0 0,1-2 0 0 0,-1-3 0 0 0,-4-2 0 0 0,2-3 0 0 0,-2-1 0 0 0,-2-1 0 0 0,2 3 0 0 0,-1 2 0 0 0,-2 0 0 0 0,2 3 0 0 0,0 1 0 0 0,-1-2 0 0 0,1-2 0 0 0,1-2 0 0 0,-3-2 0 0 0,3 4 0 0 0,-1 1 0 0 0,-2-1 0 0 0,-1-1 0 0 0,2-2 0 0 0,-1 0 0 0 0,0-6 0 0 0,-3-3 0 0 0,4 1 0 0 0,-1 1 0 0 0,4 1 0 0 0,0 1 0 0 0,-2 1 0 0 0,-3 1 0 0 0,2 1 0 0 0,1-1 0 0 0,-3 1 0 0 0,3 5 0 0 0,0 0 0 0 0,-1 1 0 0 0,-3-2 0 0 0,-2-1 0 0 0,-1-2 0 0 0,-1 0 0 0 0,3 3 0 0 0,2 2 0 0 0,-1-1 0 0 0,-1-1 0 0 0,-1-1 0 0 0,-1-2 0 0 0,-1-1 0 0 0,-1-4 0 0 0,5-3 0 0 0,1 1 0 0 0,-1 1 0 0 0,0 1 0 0 0,-2 1 0 0 0,-1 1 0 0 0,-1 1 0 0 0,-1 1 0 0 0,0-1 0 0 0,0 1 0 0 0,-1 0 0 0 0,1 0 0 0 0,-4 4 0 0 0,-3 2 0 0 0,-3 3 0 0 0,-1 2 0 0 0,-2 2 0 0 0,-4 3 0 0 0,-4 4 0 0 0,-2 3 0 0 0,-2 2 0 0 0,3 5 0 0 0,1 3 0 0 0,4 4 0 0 0,1 0 0 0 0,2 3 0 0 0,0-1 0 0 0,2 2 0 0 0,-2 2 0 0 0,-2 4 0 0 0,1 2 0 0 0,3 2 0 0 0,-1-4 0 0 0,2 0 0 0 0,-2-4 0 0 0,2 4 0 0 0,-3-2 0 0 0,2 1 0 0 0,3 2 0 0 0,3 0 0 0 0,-3-2 0 0 0,1-1 0 0 0,2 2 0 0 0,-3-4 0 0 0,0 1 0 0 0,2 1 0 0 0,2 2 0 0 0,-3-3 0 0 0,1 1 0 0 0,0 1 0 0 0,2 6 0 0 0,-2-1 0 0 0,-1-1 0 0 0,2 1 0 0 0,1 0 0 0 0,-2 5 0 0 0,-1 2 0 0 0,2 4 0 0 0,1 1 0 0 0,-3-6 0 0 0,1-4 0 0 0,0-2 0 0 0,2 0 0 0 0,2-1 0 0 0,2 1 0 0 0,0 0 0 0 0,1 1 0 0 0,-5 0 0 0 0,0 0 0 0 0,-1 0 0 0 0,2 1 0 0 0,1-1 0 0 0,1 1 0 0 0,1-1 0 0 0,1 1 0 0 0,0-1 0 0 0,0 1 0 0 0,0-1 0 0 0,0 1 0 0 0,0-1 0 0 0,1 1 0 0 0,-1-1 0 0 0,0-8 0 0 0,0-13 0 0 0,0-11 0 0 0,0-9 0 0 0,0-6 0 0 0,0-5 0 0 0,0-2 0 0 0,0-1 0 0 0,0 0 0 0 0,0 1 0 0 0,0 0 0 0 0,0 1 0 0 0,0 0 0 0 0,0 0 0 0 0,0 1 0 0 0,0-1 0 0 0,0 1 0 0 0,0-1 0 0 0,0 1 0 0 0,0 0 0 0 0,0-1 0 0 0,0 1 0 0 0,0-1 0 0 0,0 1 0 0 0,0 0 0 0 0,0-1 0 0 0,0 1 0 0 0,0-1 0 0 0,0 1 0 0 0,0-1 0 0 0,0 1 0 0 0,-5 4 0 0 0,-1 1 0 0 0,1 1 0 0 0,0-2 0 0 0,2-2 0 0 0,1 0 0 0 0,1-1 0 0 0,-4 3 0 0 0,-1 2 0 0 0,-4 3 0 0 0,-1 1 0 0 0,3 7 0 0 0,1 10 0 0 0,3 9 0 0 0,2 8 0 0 0,0 5 0 0 0,2 3 0 0 0,1 1 0 0 0,-1 2 0 0 0,0-1 0 0 0,1 0 0 0 0,-1-1 0 0 0,0 1 0 0 0,5-2 0 0 0,1 1 0 0 0,0 0 0 0 0,-2-1 0 0 0,-1 0 0 0 0,-1 1 0 0 0,0-1 0 0 0,-2 1 0 0 0,0-1 0 0 0,0 0 0 0 0,-1 1 0 0 0,1-1 0 0 0,0 1 0 0 0,4-1 0 0 0,2 1 0 0 0,0-1 0 0 0,-1 1 0 0 0,-2-1 0 0 0,-1 1 0 0 0,3-5 0 0 0,2-2 0 0 0,-1 1 0 0 0,-2 1 0 0 0,-1 1 0 0 0,-1 1 0 0 0,-1-7 0 0 0,-1-12 0 0 0,0-11 0 0 0,0-9 0 0 0,-1-7 0 0 0,1-3 0 0 0,0-3 0 0 0,0 0 0 0 0,0-1 0 0 0,0 1 0 0 0,0 0 0 0 0,0 0 0 0 0,0 1 0 0 0,0 1 0 0 0,0-1 0 0 0,-5 5 0 0 0,-1 2 0 0 0,1-1 0 0 0,0 0 0 0 0,2-3 0 0 0,1 0 0 0 0,1-1 0 0 0,0-1 0 0 0,1-1 0 0 0,0 1 0 0 0,1-1 0 0 0,-1 0 0 0 0,0 0 0 0 0,-4 5 0 0 0,-2 2 0 0 0,0-1 0 0 0,2-1 0 0 0,0-1 0 0 0,-2 3 0 0 0,-1 1 0 0 0,0-2 0 0 0,3-1 0 0 0,1-1 0 0 0,-4 3 0 0 0,1 9 0 0 0,0 12 0 0 0,1 9 0 0 0,2 8 0 0 0,2 6 0 0 0,0 2 0 0 0,1 2 0 0 0,0 1 0 0 0,0-1 0 0 0,0 0 0 0 0,0 0 0 0 0,1-1 0 0 0,-1 0 0 0 0,0 0 0 0 0,0-1 0 0 0,0 0 0 0 0,0 1 0 0 0,0-1 0 0 0,0 1 0 0 0,0-1 0 0 0,0 0 0 0 0,0 1 0 0 0,0-1 0 0 0,0 1 0 0 0,0-1 0 0 0,0 1 0 0 0,0-1 0 0 0,0 1 0 0 0,0-1 0 0 0,0 1 0 0 0,0-1 0 0 0,0 0 0 0 0,0 1 0 0 0,0-1 0 0 0,0 1 0 0 0,0-10 0 0 0,0-11 0 0 0,0-12 0 0 0,0-9 0 0 0,0-7 0 0 0,0-4 0 0 0,0-1 0 0 0,0-2 0 0 0,-5 5 0 0 0,-1 1 0 0 0,1 1 0 0 0,0-1 0 0 0,2-1 0 0 0,1 0 0 0 0,1-2 0 0 0,0 0 0 0 0,-3 5 0 0 0,-2 0 0 0 0,1 0 0 0 0,0-1 0 0 0,2-1 0 0 0,1-2 0 0 0,1 0 0 0 0,1-1 0 0 0,-5-1 0 0 0,0 0 0 0 0,-1 1 0 0 0,2-1 0 0 0,-4 5 0 0 0,0 1 0 0 0,2 0 0 0 0,1 0 0 0 0,1-3 0 0 0,2 0 0 0 0,2-1 0 0 0,-1-1 0 0 0,2-1 0 0 0,-1 0 0 0 0,-4 5 0 0 0,-2 2 0 0 0,1-1 0 0 0,-4 3 0 0 0,0 1 0 0 0,1-2 0 0 0,2-2 0 0 0,2-2 0 0 0,2-5 0 0 0,-3 1 0 0 0,-1 1 0 0 0,0 0 0 0 0,2 0 0 0 0,1 1 0 0 0,2-1 0 0 0,-5 4 0 0 0,0 2 0 0 0,-4 4 0 0 0,0 0 0 0 0,1-1 0 0 0,2-3 0 0 0,3-2 0 0 0,-3 2 0 0 0,0 1 0 0 0,-3-2 0 0 0,0-1 0 0 0,1-2 0 0 0,3 0 0 0 0,-3 2 0 0 0,1 2 0 0 0,2 8 0 0 0,1 11 0 0 0,2 10 0 0 0,1 8 0 0 0,2 5 0 0 0,0 4 0 0 0,0 2 0 0 0,0 1 0 0 0,1-1 0 0 0,-1 0 0 0 0,0 0 0 0 0,0-1 0 0 0,0 0 0 0 0,0 0 0 0 0,0-1 0 0 0,0 0 0 0 0,0 1 0 0 0,0-1 0 0 0,0 1 0 0 0,0-1 0 0 0,0 0 0 0 0,0 1 0 0 0,0-1 0 0 0,0 1 0 0 0,0-1 0 0 0,0 1 0 0 0,0-1 0 0 0,0 1 0 0 0,0-1 0 0 0,0 1 0 0 0,0-1 0 0 0,0 0 0 0 0,-4-4 0 0 0,-2-1 0 0 0,0 0 0 0 0,2 1 0 0 0,0 1 0 0 0,2 1 0 0 0,1 2 0 0 0,1 0 0 0 0,0 0 0 0 0,0 1 0 0 0,-4-5 0 0 0,-2-10 0 0 0,0-12 0 0 0,2-11 0 0 0,-4-3 0 0 0,0-3 0 0 0,-3 0 0 0 0,0-1 0 0 0,2-1 0 0 0,3-3 0 0 0,2-2 0 0 0,-3-1 0 0 0,0-1 0 0 0,1-1 0 0 0,2 0 0 0 0,-3 5 0 0 0,-1 1 0 0 0,2 0 0 0 0,1-1 0 0 0,-3 3 0 0 0,1 1 0 0 0,0-2 0 0 0,2-2 0 0 0,2-1 0 0 0,2-1 0 0 0,0-2 0 0 0,-4 4 0 0 0,-1 2 0 0 0,1-1 0 0 0,1-2 0 0 0,1 0 0 0 0,1-2 0 0 0,-4 4 0 0 0,0 1 0 0 0,0-1 0 0 0,2-1 0 0 0,1-1 0 0 0,1-2 0 0 0,1 0 0 0 0,1-2 0 0 0,0 10 0 0 0,0 11 0 0 0,1 12 0 0 0,-1 9 0 0 0,5 6 0 0 0,1 5 0 0 0,-1 2 0 0 0,0 0 0 0 0,3-4 0 0 0,0-1 0 0 0,-1-1 0 0 0,2 1 0 0 0,0 1 0 0 0,-1 0 0 0 0,-3 2 0 0 0,3-5 0 0 0,0-1 0 0 0,-1 1 0 0 0,2-3 0 0 0,0-1 0 0 0,-2 2 0 0 0,-2 2 0 0 0,3 2 0 0 0,0 1 0 0 0,-2 2 0 0 0,-1 0 0 0 0,3 1 0 0 0,4 0 0 0 0,0 0 0 0 0,-1-1 0 0 0,-4 1 0 0 0,3-5 0 0 0,-2-1 0 0 0,-1 0 0 0 0,3 0 0 0 0,-1 3 0 0 0,-2 0 0 0 0,-2 1 0 0 0,3-3 0 0 0,-1-2 0 0 0,0 1 0 0 0,-3 1 0 0 0,4-3 0 0 0,0 0 0 0 0,2-4 0 0 0,1 1 0 0 0,-2-8 0 0 0,-3-9 0 0 0,-2-9 0 0 0,-2-7 0 0 0,-1-5 0 0 0,-1-4 0 0 0,0-2 0 0 0,0 0 0 0 0,-1 0 0 0 0,1 0 0 0 0,-5 5 0 0 0,-1 1 0 0 0,0 1 0 0 0,1-1 0 0 0,2-1 0 0 0,1-1 0 0 0,1-2 0 0 0,1 0 0 0 0,0 0 0 0 0,0-1 0 0 0,0 1 0 0 0,0-1 0 0 0,0 0 0 0 0,-4 5 0 0 0,-2-3 0 0 0,1-2 0 0 0,0 0 0 0 0,2-1 0 0 0,-4-4 0 0 0,0-2 0 0 0,1 2 0 0 0,1 0 0 0 0,2-2 0 0 0,1-5 0 0 0,2-1 0 0 0,-5 3 0 0 0,-1 3 0 0 0,1-2 0 0 0,0 1 0 0 0,2-3 0 0 0,2-4 0 0 0,-5 5 0 0 0,0 5 0 0 0,0 3 0 0 0,-3 2 0 0 0,0 1 0 0 0,2 0 0 0 0,1 1 0 0 0,3-1 0 0 0,1 1 0 0 0,-4 3 0 0 0,0 2 0 0 0,1-1 0 0 0,0-1 0 0 0,3-1 0 0 0,0-1 0 0 0,-3 3 0 0 0,-2 1 0 0 0,2-1 0 0 0,0-1 0 0 0,2-2 0 0 0,-3 4 0 0 0,-1 1 0 0 0,1-2 0 0 0,2-1 0 0 0,-4 3 0 0 0,0 1 0 0 0,-3 2 0 0 0,0 1 0 0 0,3-3 0 0 0,-3 2 0 0 0,1 9 0 0 0,2 9 0 0 0,2 10 0 0 0,3 6 0 0 0,1 6 0 0 0,2 2 0 0 0,0 2 0 0 0,0 0 0 0 0,1 0 0 0 0,-1 0 0 0 0,0 0 0 0 0,1-1 0 0 0,-1 0 0 0 0,4-1 0 0 0,2 1 0 0 0,0-1 0 0 0,-1 1 0 0 0,-2-1 0 0 0,-1 1 0 0 0,3-6 0 0 0,2 0 0 0 0,-1 0 0 0 0,-2 0 0 0 0,-1 3 0 0 0,-1 0 0 0 0,-1 1 0 0 0,-1 1 0 0 0,0 1 0 0 0,0 0 0 0 0,-1-1 0 0 0,1 1 0 0 0,4 0 0 0 0,2-1 0 0 0,0 1 0 0 0,-2-1 0 0 0,4-4 0 0 0,0-1 0 0 0,-1 0 0 0 0,-2 0 0 0 0,-2 3 0 0 0,-1 0 0 0 0,-1 1 0 0 0,4 1 0 0 0,0 1 0 0 0,1-1 0 0 0,-2 1 0 0 0,-1 0 0 0 0,-1 0 0 0 0,3-5 0 0 0,2-2 0 0 0,-2-8 0 0 0,0-11 0 0 0,-2-10 0 0 0,-1-8 0 0 0,-2-6 0 0 0,1-3 0 0 0,-1-2 0 0 0,-5-1 0 0 0,-1 1 0 0 0,0 0 0 0 0,-4 4 0 0 0,1 3 0 0 0,1 0 0 0 0,2-1 0 0 0,3-1 0 0 0,1-2 0 0 0,-4 0 0 0 0,0-1 0 0 0,1 0 0 0 0,1-1 0 0 0,1 1 0 0 0,1-1 0 0 0,1 0 0 0 0,-4 5 0 0 0,-1 2 0 0 0,1-1 0 0 0,1-1 0 0 0,1-1 0 0 0,-4-2 0 0 0,0 0 0 0 0,1-1 0 0 0,2-1 0 0 0,1 1 0 0 0,1-1 0 0 0,1 0 0 0 0,-4 1 0 0 0,-1-1 0 0 0,1 1 0 0 0,-4-1 0 0 0,0 1 0 0 0,2-1 0 0 0,1 1 0 0 0,3-1 0 0 0,1 1 0 0 0,1-1 0 0 0,-4 1 0 0 0,-1-1 0 0 0,1 1 0 0 0,1-1 0 0 0,1 1 0 0 0,1 0 0 0 0,1-1 0 0 0,1 1 0 0 0,0-1 0 0 0,-5 5 0 0 0,0 2 0 0 0,-1-1 0 0 0,2-1 0 0 0,1-1 0 0 0,1-2 0 0 0,5 5 0 0 0,3 0 0 0 0,-1-1 0 0 0,0-1 0 0 0,-1-2 0 0 0,-2 0 0 0 0,-1-2 0 0 0,0 0 0 0 0,-6 4 0 0 0,-1 1 0 0 0,0 0 0 0 0,-3 4 0 0 0,0-1 0 0 0,1-1 0 0 0,-3 3 0 0 0,2-1 0 0 0,1-2 0 0 0,-2 3 0 0 0,0-1 0 0 0,3 7 0 0 0,2 10 0 0 0,1 9 0 0 0,3 8 0 0 0,5 1 0 0 0,2 1 0 0 0,0 3 0 0 0,-1 2 0 0 0,3-4 0 0 0,0 0 0 0 0,4-3 0 0 0,-1-1 0 0 0,-2 2 0 0 0,-3 2 0 0 0,-2 3 0 0 0,3-4 0 0 0,0 1 0 0 0,3-4 0 0 0,0 0 0 0 0,-1 2 0 0 0,-3 2 0 0 0,-2 3 0 0 0,3-4 0 0 0,0 1 0 0 0,-2 1 0 0 0,0 1 0 0 0,2-3 0 0 0,1 0 0 0 0,-2 1 0 0 0,3-3 0 0 0,0 0 0 0 0,-1 2 0 0 0,-3 3 0 0 0,3-4 0 0 0,0 1 0 0 0,-1 1 0 0 0,2-3 0 0 0,0 0 0 0 0,-2 2 0 0 0,-2 3 0 0 0,3-4 0 0 0,0 1 0 0 0,-2 1 0 0 0,-1 2 0 0 0,3-3 0 0 0,-1 0 0 0 0,4-4 0 0 0,0 1 0 0 0,-2 2 0 0 0,-3 2 0 0 0,2-2 0 0 0,5 0 0 0 0,0 2 0 0 0,-3 2 0 0 0,2-3 0 0 0,-1-1 0 0 0,-3 3 0 0 0,-2 0 0 0 0,2-2 0 0 0,4-4 0 0 0,0-1 0 0 0,-2 2 0 0 0,-2 3 0 0 0,1-2 0 0 0,0 0 0 0 0,2-2 0 0 0,0 1 0 0 0,-2 2 0 0 0,1-2 0 0 0,0 0 0 0 0,-2 3 0 0 0,2-2 0 0 0,-1 0 0 0 0,3-3 0 0 0,-1 2 0 0 0,-2 1 0 0 0,-3 3 0 0 0,2-2 0 0 0,0 1 0 0 0,3-4 0 0 0,0 1 0 0 0,-2 2 0 0 0,1-2 0 0 0,0 1 0 0 0,-2 1 0 0 0,2-1 0 0 0,-1 0 0 0 0,3 2 0 0 0,-1-7 0 0 0,-2-9 0 0 0,-3-11 0 0 0,-2-8 0 0 0,-6-1 0 0 0,-3-2 0 0 0,-1-3 0 0 0,1-2 0 0 0,1-1 0 0 0,2-1 0 0 0,0-1 0 0 0,-3 5 0 0 0,-1 1 0 0 0,0 0 0 0 0,-3 3 0 0 0,0 1 0 0 0,2-2 0 0 0,1-2 0 0 0,3-2 0 0 0,-4 3 0 0 0,0 1 0 0 0,1-2 0 0 0,2-1 0 0 0,1-2 0 0 0,-3 4 0 0 0,-1 0 0 0 0,-3 4 0 0 0,-1 0 0 0 0,3-1 0 0 0,1-4 0 0 0,3-1 0 0 0,-2 2 0 0 0,-1 1 0 0 0,-4 3 0 0 0,1 0 0 0 0,1-2 0 0 0,3-3 0 0 0,2-1 0 0 0,-2 2 0 0 0,-1 1 0 0 0,1-2 0 0 0,2-1 0 0 0,-4 3 0 0 0,1 0 0 0 0,0-1 0 0 0,-2 3 0 0 0,0-1 0 0 0,1-1 0 0 0,-1 3 0 0 0,-1-1 0 0 0,-2 2 0 0 0,1 0 0 0 0,2-2 0 0 0,2-3 0 0 0,-1 2 0 0 0,0-1 0 0 0,1-1 0 0 0,-2 3 0 0 0,0-1 0 0 0,-2 3 0 0 0,0 0 0 0 0,2-2 0 0 0,2-3 0 0 0,-1 2 0 0 0,0-1 0 0 0,1-1 0 0 0,-2 3 0 0 0,0-1 0 0 0,2-1 0 0 0,2-2 0 0 0,1-2 0 0 0,-2 3 0 0 0,-1 9 0 0 0,6 7 0 0 0,3 8 0 0 0,1 8 0 0 0,4 2 0 0 0,1 4 0 0 0,0 2 0 0 0,-2 3 0 0 0,2-3 0 0 0,1 0 0 0 0,2-3 0 0 0,0-1 0 0 0,2-2 0 0 0,0 0 0 0 0,1-2 0 0 0,-2 2 0 0 0,-2 3 0 0 0,1-2 0 0 0,-1 1 0 0 0,-2 3 0 0 0,2-2 0 0 0,-1 0 0 0 0,3-2 0 0 0,-1 0 0 0 0,-2 3 0 0 0,1-2 0 0 0,0 0 0 0 0,2-2 0 0 0,0 2 0 0 0,-3 1 0 0 0,1-1 0 0 0,0 0 0 0 0,-2 3 0 0 0,2-2 0 0 0,-1 0 0 0 0,3-2 0 0 0,-1 0 0 0 0,-2 3 0 0 0,2-3 0 0 0,3-3 0 0 0,0 1 0 0 0,-3 2 0 0 0,1 0 0 0 0,-1 0 0 0 0,-3 3 0 0 0,2-1 0 0 0,4-5 0 0 0,-1 1 0 0 0,-2 3 0 0 0,1-2 0 0 0,-1 2 0 0 0,2-2 0 0 0,-1 1 0 0 0,-3 2 0 0 0,1-1 0 0 0,0 0 0 0 0,2-1 0 0 0,-1 0 0 0 0,3-2 0 0 0,-2 1 0 0 0,2-1 0 0 0,-1 1 0 0 0,-4 3 0 0 0,2-2 0 0 0,-1 2 0 0 0,2-3 0 0 0,0 1 0 0 0,-4 3 0 0 0,3-2 0 0 0,-1-9 0 0 0,-3-9 0 0 0,-1-9 0 0 0,-3-7 0 0 0,-2-6 0 0 0,-5 3 0 0 0,-2-1 0 0 0,0-1 0 0 0,1-1 0 0 0,-3 4 0 0 0,0 1 0 0 0,1-2 0 0 0,2 0 0 0 0,-3 2 0 0 0,0 0 0 0 0,1-1 0 0 0,-2 3 0 0 0,0 0 0 0 0,2-2 0 0 0,-3 2 0 0 0,0 0 0 0 0,3-2 0 0 0,2-2 0 0 0,-3 3 0 0 0,0-1 0 0 0,-3 3 0 0 0,0 0 0 0 0,3-1 0 0 0,-3 1 0 0 0,1-1 0 0 0,2-1 0 0 0,-2 1 0 0 0,1 0 0 0 0,-3 3 0 0 0,1-2 0 0 0,2-1 0 0 0,-2 1 0 0 0,1 0 0 0 0,3-3 0 0 0,-3 2 0 0 0,1 0 0 0 0,-3 2 0 0 0,1 0 0 0 0,-3 2 0 0 0,2-1 0 0 0,-2 1 0 0 0,1 0 0 0 0,-1 0 0 0 0,1-1 0 0 0,-1 2 0 0 0,2-2 0 0 0,-2 2 0 0 0,1-2 0 0 0,-1 1 0 0 0,2-1 0 0 0,-2 2 0 0 0,6 2 0 0 0,9 4 0 0 0,4 7 0 0 0,6 3 0 0 0,5 1 0 0 0,1 4 0 0 0,-4 6 0 0 0,2-1 0 0 0,2-2 0 0 0,-2 1 0 0 0,1-1 0 0 0,-2 1 0 0 0,1-1 0 0 0,-2 1 0 0 0,2 0 0 0 0,-3 1 0 0 0,-3 3 0 0 0,2-2 0 0 0,-1 2 0 0 0,2-3 0 0 0,-1 2 0 0 0,2-3 0 0 0,-1 1 0 0 0,2-1 0 0 0,-1 1 0 0 0,-4 2 0 0 0,2 0 0 0 0,-1 0 0 0 0,2-1 0 0 0,4-5 0 0 0,-1 2 0 0 0,-3 3 0 0 0,1-2 0 0 0,2-2 0 0 0,0 1 0 0 0,-4 3 0 0 0,1-1 0 0 0,-1 2 0 0 0,2-2 0 0 0,3-4 0 0 0,-1 2 0 0 0,-4 3 0 0 0,2-2 0 0 0,3-2 0 0 0,-2 1 0 0 0,-3 4 0 0 0,2-2 0 0 0,2-3 0 0 0,-1 1 0 0 0,2-1 0 0 0,-2 2 0 0 0,1-2 0 0 0,-2 3 0 0 0,1-2 0 0 0,-2 2 0 0 0,-2 3 0 0 0,1-2 0 0 0,-1 2 0 0 0,2-3 0 0 0,-1 2 0 0 0,-3 1 0 0 0,3-1 0 0 0,-1 1 0 0 0,-3 2 0 0 0,3-2 0 0 0,-1 0 0 0 0,3-3 0 0 0,-1 2 0 0 0,-2 1 0 0 0,-3 4 0 0 0,-2 1 0 0 0,3-2 0 0 0,0 0 0 0 0,-2-9 0 0 0,0-9 0 0 0,-3-11 0 0 0,-5-8 0 0 0,-2-5 0 0 0,-1-4 0 0 0,-3 3 0 0 0,0 1 0 0 0,1-1 0 0 0,2-1 0 0 0,2 0 0 0 0,-3 3 0 0 0,0 1 0 0 0,1 0 0 0 0,-3 2 0 0 0,1 1 0 0 0,0-2 0 0 0,-2 3 0 0 0,1-1 0 0 0,1-2 0 0 0,-1 2 0 0 0,-1 0 0 0 0,3-2 0 0 0,1-2 0 0 0,-1 3 0 0 0,-1-1 0 0 0,2-1 0 0 0,1-2 0 0 0,-3 3 0 0 0,1 0 0 0 0,-4 3 0 0 0,0 1 0 0 0,3-3 0 0 0,1-2 0 0 0,-1 2 0 0 0,0 0 0 0 0,-4 2 0 0 0,2 0 0 0 0,1-1 0 0 0,-2 1 0 0 0,2-1 0 0 0,1-1 0 0 0,-2 1 0 0 0,1 0 0 0 0,-3 2 0 0 0,1 0 0 0 0,-3 2 0 0 0,2-1 0 0 0,-2 1 0 0 0,1 0 0 0 0,8 0 0 0 0,4 8 0 0 0,3 10 0 0 0,5 3 0 0 0,6 0 0 0 0,1 4 0 0 0,-2 4 0 0 0,1-1 0 0 0,-1 2 0 0 0,2-2 0 0 0,-2 1 0 0 0,-3 2 0 0 0,2-2 0 0 0,-1 1 0 0 0,-2 2 0 0 0,-3 2 0 0 0,2-2 0 0 0,5-5 0 0 0,1 0 0 0 0,-3 2 0 0 0,2-1 0 0 0,3 1 0 0 0,-1 2 0 0 0,2-2 0 0 0,-2 1 0 0 0,2-3 0 0 0,1-3 0 0 0,-1 1 0 0 0,-3 2 0 0 0,0 0 0 0 0,2-3 0 0 0,-1 1 0 0 0,2-2 0 0 0,-2 3 0 0 0,0-2 0 0 0,-1 3 0 0 0,2-2 0 0 0,-3 2 0 0 0,2-2 0 0 0,-1 2 0 0 0,0-1 0 0 0,0 1 0 0 0,-4 3 0 0 0,2-2 0 0 0,-1 2 0 0 0,2-3 0 0 0,-1 2 0 0 0,-2 1 0 0 0,2-1 0 0 0,-2 1 0 0 0,3-3 0 0 0,0 2 0 0 0,1-3 0 0 0,-1 1 0 0 0,2-2 0 0 0,-1 2 0 0 0,-3 3 0 0 0,1-2 0 0 0,-1 2 0 0 0,2-3 0 0 0,-1 1 0 0 0,-2 3 0 0 0,1-2 0 0 0,5-4 0 0 0,-2 1 0 0 0,-2 3 0 0 0,1-2 0 0 0,-1 1 0 0 0,-2 3 0 0 0,-4-6 0 0 0,-1-10 0 0 0,-3-9 0 0 0,0-9 0 0 0,-6-1 0 0 0,-2-2 0 0 0,1-3 0 0 0,1-1 0 0 0,-3 2 0 0 0,0 1 0 0 0,1-1 0 0 0,2-1 0 0 0,-3 3 0 0 0,0 0 0 0 0,-3 3 0 0 0,0 1 0 0 0,3-3 0 0 0,-3 3 0 0 0,1-2 0 0 0,2-1 0 0 0,-2 1 0 0 0,1 0 0 0 0,-3 2 0 0 0,1 0 0 0 0,2-2 0 0 0,2-4 0 0 0,3-1 0 0 0,-2 2 0 0 0,-5 5 0 0 0,-1 0 0 0 0,2-2 0 0 0,-2 3 0 0 0,2-2 0 0 0,1-2 0 0 0,-1 2 0 0 0,0-1 0 0 0,3-2 0 0 0,-3 2 0 0 0,1 0 0 0 0,2-2 0 0 0,-3 2 0 0 0,1 0 0 0 0,1-2 0 0 0,-1 2 0 0 0,-1 0 0 0 0,3-2 0 0 0,-3 2 0 0 0,1 0 0 0 0,-3 2 0 0 0,1 0 0 0 0,2-2 0 0 0,-2 1 0 0 0,1 0 0 0 0,2 6 0 0 0,7 5 0 0 0,4 8 0 0 0,6 4 0 0 0,1 5 0 0 0,-1 4 0 0 0,2 1 0 0 0,4-4 0 0 0,0 1 0 0 0,-3 3 0 0 0,1-2 0 0 0,2-3 0 0 0,0 0 0 0 0,1-1 0 0 0,-2 2 0 0 0,-4 2 0 0 0,2 0 0 0 0,2-3 0 0 0,0 1 0 0 0,1 2 0 0 0,3 0 0 0 0,-1 0 0 0 0,0-1 0 0 0,-2 1 0 0 0,-4 3 0 0 0,0-3 0 0 0,-1 2 0 0 0,3-2 0 0 0,-2 0 0 0 0,-3 2 0 0 0,3-1 0 0 0,3-4 0 0 0,-1 1 0 0 0,-2 3 0 0 0,1-2 0 0 0,-1 1 0 0 0,-2 4 0 0 0,1-3 0 0 0,-1 1 0 0 0,3-2 0 0 0,-1 0 0 0 0,-2 3 0 0 0,1-2 0 0 0,5-4 0 0 0,-2 1 0 0 0,-2 2 0 0 0,2-1 0 0 0,-2 2 0 0 0,1-3 0 0 0,0 2 0 0 0,-3-6 0 0 0,-3-10 0 0 0,-2-9 0 0 0,-2-7 0 0 0,-2-5 0 0 0,0-4 0 0 0,0-1 0 0 0,-1-1 0 0 0,1 0 0 0 0,-1 0 0 0 0,1 0 0 0 0,0 1 0 0 0,0 0 0 0 0,0 0 0 0 0,0 1 0 0 0,-5 4 0 0 0,-1 1 0 0 0,1 1 0 0 0,0-2 0 0 0,2-1 0 0 0,-4 3 0 0 0,0 0 0 0 0,1 0 0 0 0,2-2 0 0 0,0-1 0 0 0,3-2 0 0 0,0 0 0 0 0,1-2 0 0 0,0 1 0 0 0,-4 4 0 0 0,2 5 0 0 0,7 7 0 0 0,7 4 0 0 0,6 3 0 0 0,-1 7 0 0 0,3 3 0 0 0,1 0 0 0 0,-3 3 0 0 0,-4 5 0 0 0,0-1 0 0 0,-2 3 0 0 0,0-3 0 0 0,0 2 0 0 0,1-3 0 0 0,-1 2 0 0 0,-8-2 0 0 0,-8-4 0 0 0,-8-2 0 0 0,-3 1 0 0 0,-2 0 0 0 0,-4-2 0 0 0,-2-2 0 0 0,-2-1 0 0 0,-1-2 0 0 0,4 4 0 0 0,1 1 0 0 0,0 0 0 0 0,-2-2 0 0 0,0-1 0 0 0,-2-1 0 0 0,4 3 0 0 0,5 6 0 0 0,6 5 0 0 0,4 5 0 0 0,3 2 0 0 0,7-1 0 0 0,7-6 0 0 0,7-4 0 0 0,-1-1 0 0 0,2-2 0 0 0,-2-2-16383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6:14.01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23574 13414 16383 0 0,'-4'0'0'0'0,"-7"0"0"0"0,-5 0 0 0 0,-5 0 0 0 0,-3 0 0 0 0,3 5 0 0 0,0 1 0 0 0,-1 0 0 0 0,-1-2 0 0 0,3 4 0 0 0,1 0 0 0 0,-1-1 0 0 0,-2-2 0 0 0,3 3 0 0 0,5 4 0 0 0,0 0 0 0 0,-2-1 0 0 0,2 1 0 0 0,-1-1 0 0 0,-3-3 0 0 0,2 3 0 0 0,-1-2 0 0 0,2 3 0 0 0,0-1 0 0 0,-3-2 0 0 0,2 2 0 0 0,0-1 0 0 0,-3-3 0 0 0,2 3 0 0 0,0-1 0 0 0,2 3 0 0 0,0-1 0 0 0,2 3 0 0 0,-1-2 0 0 0,-3-2 0 0 0,2 1 0 0 0,-2-1 0 0 0,3 2 0 0 0,-1-1 0 0 0,2 3 0 0 0,3 2 0 0 0,3 4 0 0 0,-1-2 0 0 0,0 1 0 0 0,-2-3 0 0 0,-1 0 0 0 0,3 2 0 0 0,2 3 0 0 0,2 1 0 0 0,-2-2 0 0 0,-1 0 0 0 0,1 1 0 0 0,2 1 0 0 0,1 2 0 0 0,6-4 0 0 0,7-5 0 0 0,6-5 0 0 0,5-4 0 0 0,-1-8 0 0 0,0-3 0 0 0,-3-6 0 0 0,1 0 0 0 0,0 1 0 0 0,-1-2 0 0 0,-1 1 0 0 0,-1-2 0 0 0,0 1 0 0 0,-2-2 0 0 0,1 1 0 0 0,3 4 0 0 0,-2-2 0 0 0,1 1 0 0 0,-1-2 0 0 0,0 1 0 0 0,-2-3 0 0 0,1 2 0 0 0,-1-2 0 0 0,-4-3 0 0 0,2 2 0 0 0,-1-2 0 0 0,-3-2 0 0 0,-2-3 0 0 0,-2-1 0 0 0,-1-2 0 0 0,-2-1 0 0 0,0-1 0 0 0,-5 5 0 0 0,-6 6 0 0 0,-1 0 0 0 0,-3 4 0 0 0,-4 4 0 0 0,-2 3 0 0 0,-3 2 0 0 0,-2 2 0 0 0,0 1 0 0 0,-1 1 0 0 0,-1 0 0 0 0,1-1 0 0 0,0 1 0 0 0,1-1 0 0 0,3 5 0 0 0,3 1 0 0 0,-1 0 0 0 0,4 3 0 0 0,-1 0 0 0 0,0 3 0 0 0,2 5 0 0 0,-1-2 0 0 0,-2-3 0 0 0,-2 2 0 0 0,-2-3 0 0 0,-2 2 0 0 0,0 3 0 0 0,-2-1 0 0 0,0 2 0 0 0,1 1 0 0 0,-1-1 0 0 0,4 0 0 0 0,3-2 0 0 0,-1 1 0 0 0,3 1 0 0 0,1-1 0 0 0,-2 1 0 0 0,3 1 0 0 0,-1-1 0 0 0,3 0 0 0 0,4 2 0 0 0,3 3 0 0 0,-1-4 0 0 0,0 1 0 0 0,2 1 0 0 0,2 2 0 0 0,1 2 0 0 0,2 1 0 0 0,0 0 0 0 0,1 2 0 0 0,5-5 0 0 0,6-6 0 0 0,5-5 0 0 0,5-5 0 0 0,4-4 0 0 0,1-1 0 0 0,-3-6 0 0 0,-2-2 0 0 0,1 0 0 0 0,-3-3 0 0 0,-2 0 0 0 0,-2-3 0 0 0,0 1 0 0 0,-2-2 0 0 0,1 1 0 0 0,2 4 0 0 0,-1-3 0 0 0,2 2 0 0 0,-3-2 0 0 0,1 1 0 0 0,2 2 0 0 0,-1-2 0 0 0,-4-3 0 0 0,1 0 0 0 0,-2-1 0 0 0,2 1 0 0 0,-2-1 0 0 0,3 2 0 0 0,-2-2 0 0 0,-3-2 0 0 0,2 2 0 0 0,-1-2 0 0 0,2 3 0 0 0,-1-2 0 0 0,2 3 0 0 0,-1-1 0 0 0,-2-3 0 0 0,1 2 0 0 0,-1-2 0 0 0,-2-2 0 0 0,1 3 0 0 0,0-2 0 0 0,-1-1 0 0 0,-3-2 0 0 0,-2-3 0 0 0,-1 0 0 0 0,-2-2 0 0 0,0-1 0 0 0,-5 5 0 0 0,-5 6 0 0 0,-7 5 0 0 0,-4 5 0 0 0,-3 3 0 0 0,-3 3 0 0 0,0 0 0 0 0,-1 2 0 0 0,1-1 0 0 0,-1 0 0 0 0,6 4 0 0 0,1 1 0 0 0,0 5 0 0 0,3 4 0 0 0,1 0 0 0 0,3 2 0 0 0,-1-2 0 0 0,3 1 0 0 0,2 2 0 0 0,0-2 0 0 0,0 1 0 0 0,-1-2 0 0 0,0 0 0 0 0,2 2 0 0 0,3 4 0 0 0,-2-3 0 0 0,0 0 0 0 0,2 2 0 0 0,1 2 0 0 0,2 2 0 0 0,2 1 0 0 0,-4-4 0 0 0,-1-1 0 0 0,0 1 0 0 0,2 2 0 0 0,1 0 0 0 0,1 2 0 0 0,1 1 0 0 0,1 0 0 0 0,0 0 0 0 0,0 1 0 0 0,0 0 0 0 0,5-5 0 0 0,6-6 0 0 0,5-6 0 0 0,1-8 0 0 0,1-6 0 0 0,2-1 0 0 0,-2-5 0 0 0,1 0 0 0 0,-4-4 0 0 0,1 1 0 0 0,-3-1 0 0 0,1 1 0 0 0,-2-2 0 0 0,-2-2 0 0 0,0 1 0 0 0,4 4 0 0 0,0-1 0 0 0,-3-3 0 0 0,1 2 0 0 0,-2-2 0 0 0,3-2 0 0 0,-1-3 0 0 0,1 2 0 0 0,-1 0 0 0 0,-2-1 0 0 0,1 3 0 0 0,-1-1 0 0 0,-3-1 0 0 0,3 2 0 0 0,-1 0 0 0 0,-2-2 0 0 0,-2-2 0 0 0,3 2 0 0 0,0 0 0 0 0,-2-1 0 0 0,3 3 0 0 0,0 0 0 0 0,-2-3 0 0 0,-1-1 0 0 0,-3-2 0 0 0,-1-2 0 0 0,-6 4 0 0 0,-2 1 0 0 0,-4 3 0 0 0,-1 1 0 0 0,-3 3 0 0 0,-4 3 0 0 0,2-1 0 0 0,-1 2 0 0 0,-3 2 0 0 0,-1 2 0 0 0,-3 2 0 0 0,3 7 0 0 0,1 1 0 0 0,-1 1 0 0 0,4 4 0 0 0,-1-1 0 0 0,3 4 0 0 0,0-1 0 0 0,2 2 0 0 0,-1-1 0 0 0,2 1 0 0 0,3 3 0 0 0,-2-1 0 0 0,2 1 0 0 0,-3-2 0 0 0,1 0 0 0 0,2 3 0 0 0,3 2 0 0 0,-2-2 0 0 0,0 1 0 0 0,2 1 0 0 0,1 2 0 0 0,2 1 0 0 0,2 2 0 0 0,0 1 0 0 0,1 1 0 0 0,0-1 0 0 0,5-3 0 0 0,6-7 0 0 0,5-6 0 0 0,5-4 0 0 0,4-3 0 0 0,-4-7 0 0 0,0-3 0 0 0,1 0 0 0 0,-3-3 0 0 0,-1 0 0 0 0,-3-3 0 0 0,0 1 0 0 0,-2-2 0 0 0,1 1 0 0 0,-2-2 0 0 0,2 3 0 0 0,-2-3 0 0 0,1 3 0 0 0,0-2 0 0 0,-4-3 0 0 0,2 1 0 0 0,3 4 0 0 0,0-1 0 0 0,-3-2 0 0 0,-4-4 0 0 0,-2-3 0 0 0,-2-2 0 0 0,-2-1 0 0 0,-1-2 0 0 0,-1 0 0 0 0,1 0 0 0 0,-1 0 0 0 0,-4 5 0 0 0,-1 1 0 0 0,0 0 0 0 0,1-1 0 0 0,-3 3 0 0 0,-4 5 0 0 0,-1 1 0 0 0,-2 1 0 0 0,1 0 0 0 0,-1 1 0 0 0,-3 2 0 0 0,-3 4 0 0 0,-2 1 0 0 0,-2 2 0 0 0,-1 2 0 0 0,0 0 0 0 0,3 5 0 0 0,2 2 0 0 0,0-1 0 0 0,3 3 0 0 0,1 1 0 0 0,2 2 0 0 0,5 4 0 0 0,-1 0 0 0 0,1 1 0 0 0,-1-3 0 0 0,0 2 0 0 0,-2 2 0 0 0,1 3 0 0 0,-2-3 0 0 0,2 1 0 0 0,2 1 0 0 0,-1-3 0 0 0,1 1 0 0 0,3 1 0 0 0,1 2 0 0 0,-1-2 0 0 0,-1 0 0 0 0,-3-4 0 0 0,1 1 0 0 0,1 2 0 0 0,3 2 0 0 0,-2-2 0 0 0,0 0 0 0 0,-3-2 0 0 0,0-1 0 0 0,2 3 0 0 0,3 2 0 0 0,2 3 0 0 0,2 1 0 0 0,-3-2 0 0 0,-1-2 0 0 0,0 1 0 0 0,2 1 0 0 0,2 2 0 0 0,0 1 0 0 0,1 0 0 0 0,1 2 0 0 0,0-1 0 0 0,5-4 0 0 0,5-5 0 0 0,7-7 0 0 0,4-4 0 0 0,3-3 0 0 0,2-3 0 0 0,1-1 0 0 0,1-4 0 0 0,0-2 0 0 0,-1 0 0 0 0,0 2 0 0 0,-4-4 0 0 0,-3 1 0 0 0,-3-3 0 0 0,-2 0 0 0 0,3 2 0 0 0,-3-2 0 0 0,1 1 0 0 0,3 2 0 0 0,-3-2 0 0 0,-4-4 0 0 0,1 1 0 0 0,-2-3 0 0 0,2 2 0 0 0,-2-1 0 0 0,2 2 0 0 0,-1-1 0 0 0,2 1 0 0 0,-2-1 0 0 0,-2-3 0 0 0,1 1 0 0 0,-1 0 0 0 0,-3-3 0 0 0,-1-2 0 0 0,-3-3 0 0 0,-2-1 0 0 0,0-1 0 0 0,-1 0 0 0 0,-1-1 0 0 0,-4 4 0 0 0,-1 3 0 0 0,-5 3 0 0 0,0 1 0 0 0,-2 3 0 0 0,-4 3 0 0 0,-4 4 0 0 0,-2 3 0 0 0,-2 2 0 0 0,-2 1 0 0 0,1 0 0 0 0,-2 1 0 0 0,1 0 0 0 0,0-1 0 0 0,0 1 0 0 0,5 3 0 0 0,2 3 0 0 0,-1-2 0 0 0,3 4 0 0 0,1 1 0 0 0,3 2 0 0 0,-1 4 0 0 0,-2-1 0 0 0,2 2 0 0 0,3 2 0 0 0,0-1 0 0 0,1-1 0 0 0,-2-2 0 0 0,2 1 0 0 0,2 2 0 0 0,-2-3 0 0 0,2 2 0 0 0,1 2 0 0 0,3 2 0 0 0,2 2 0 0 0,-3-3 0 0 0,-1 0 0 0 0,2 1 0 0 0,1 1 0 0 0,1 2 0 0 0,1 1 0 0 0,-3-4 0 0 0,-1-1 0 0 0,0 1 0 0 0,2 1 0 0 0,1 2 0 0 0,1 0 0 0 0,1 2 0 0 0,1 0 0 0 0,0 0 0 0 0,0 1 0 0 0,0 0 0 0 0,5-5 0 0 0,1-1 0 0 0,0 0 0 0 0,-1 1 0 0 0,3-4 0 0 0,4-4 0 0 0,1 0 0 0 0,-2 2 0 0 0,1-2 0 0 0,-1 1 0 0 0,2-2 0 0 0,4-2 0 0 0,2-5 0 0 0,4-2 0 0 0,1-2 0 0 0,2-1 0 0 0,1-2 0 0 0,0 1 0 0 0,0-1 0 0 0,0 1 0 0 0,0-1 0 0 0,0 1 0 0 0,0 0 0 0 0,-5-5 0 0 0,-2-1 0 0 0,1 0 0 0 0,-4-3 0 0 0,0 0 0 0 0,2 1 0 0 0,2 3 0 0 0,2 1 0 0 0,-4-3 0 0 0,1 1 0 0 0,-4-5 0 0 0,0 1 0 0 0,2 1 0 0 0,-2-1 0 0 0,0-5 0 0 0,3 1 0 0 0,2-2 0 0 0,-3-2 0 0 0,1 1 0 0 0,1 4 0 0 0,-2 0 0 0 0,-5-3 0 0 0,0 2 0 0 0,-2-2 0 0 0,1 2 0 0 0,0-1 0 0 0,-4-2 0 0 0,2 1 0 0 0,0 0 0 0 0,-3-3 0 0 0,-2-3 0 0 0,-1-1 0 0 0,2 3 0 0 0,0 0 0 0 0,0-1 0 0 0,-2-1 0 0 0,-1-2 0 0 0,-2-1 0 0 0,0 0 0 0 0,-1-2 0 0 0,-4 5 0 0 0,-2 1 0 0 0,-5 5 0 0 0,0 0 0 0 0,-2 3 0 0 0,-5 3 0 0 0,-2 4 0 0 0,-4 3 0 0 0,-1 2 0 0 0,-1 0 0 0 0,-1 2 0 0 0,0 0 0 0 0,0-1 0 0 0,0 1 0 0 0,0-1 0 0 0,5 5 0 0 0,1 1 0 0 0,0 0 0 0 0,4 3 0 0 0,0 0 0 0 0,2 4 0 0 0,1-2 0 0 0,-3 3 0 0 0,1 3 0 0 0,0-1 0 0 0,-2 1 0 0 0,-3 2 0 0 0,-3 3 0 0 0,0 1 0 0 0,2 2 0 0 0,2 1 0 0 0,-2-4 0 0 0,5 4 0 0 0,-1-4 0 0 0,3 0 0 0 0,0 1 0 0 0,3 0 0 0 0,-2 1 0 0 0,2 2 0 0 0,-2-5 0 0 0,2-1 0 0 0,3 1 0 0 0,-2 1 0 0 0,1 1 0 0 0,3 2 0 0 0,1 0 0 0 0,-1 2 0 0 0,-1-1 0 0 0,-2-4 0 0 0,-1-1 0 0 0,3 0 0 0 0,1 1 0 0 0,3 1 0 0 0,2 2 0 0 0,1 0 0 0 0,1 1 0 0 0,1 1 0 0 0,-1-1 0 0 0,1 1 0 0 0,-1 0 0 0 0,0 0 0 0 0,0-1 0 0 0,1 1 0 0 0,-1-1 0 0 0,4-4 0 0 0,2-1 0 0 0,4-5 0 0 0,5 0 0 0 0,5-3 0 0 0,3-4 0 0 0,2-3 0 0 0,1-3 0 0 0,1-2 0 0 0,1 0 0 0 0,-1-2 0 0 0,-4-4 0 0 0,-2-2 0 0 0,0 1 0 0 0,1-4 0 0 0,1 1 0 0 0,-3-3 0 0 0,-1 0 0 0 0,2-2 0 0 0,-4-3 0 0 0,0 1 0 0 0,2 4 0 0 0,-2-2 0 0 0,0-1 0 0 0,2 0 0 0 0,-3-1 0 0 0,1-2 0 0 0,2-3 0 0 0,-2-2 0 0 0,0 3 0 0 0,-2 0 0 0 0,0 3 0 0 0,2 1 0 0 0,-1-2 0 0 0,1-2 0 0 0,-3-3 0 0 0,1-1 0 0 0,2 3 0 0 0,-1 1 0 0 0,-4-1 0 0 0,1-2 0 0 0,-2 0 0 0 0,2 2 0 0 0,-2 2 0 0 0,-2-2 0 0 0,1 4 0 0 0,0-1 0 0 0,-3-1 0 0 0,-2-2 0 0 0,-1-2 0 0 0,-3-1 0 0 0,0-2 0 0 0,-1 0 0 0 0,-1-1 0 0 0,1 0 0 0 0,-1 0 0 0 0,1 1 0 0 0,0-1 0 0 0,0 0 0 0 0,-5 5 0 0 0,-1 2 0 0 0,0-1 0 0 0,-3 4 0 0 0,-4 4 0 0 0,-1 0 0 0 0,-2 3 0 0 0,-3 2 0 0 0,-2 3 0 0 0,-3 2 0 0 0,-1 2 0 0 0,-2 1 0 0 0,1 0 0 0 0,-1 1 0 0 0,0-1 0 0 0,0 1 0 0 0,0-1 0 0 0,5 5 0 0 0,1 1 0 0 0,0 0 0 0 0,4 3 0 0 0,0 0 0 0 0,3 3 0 0 0,-1 0 0 0 0,2 2 0 0 0,-1-1 0 0 0,2 1 0 0 0,3 3 0 0 0,-1-1 0 0 0,-5-4 0 0 0,2 1 0 0 0,2 3 0 0 0,-1 3 0 0 0,1 7 0 0 0,-1 0 0 0 0,-4-1 0 0 0,1 0 0 0 0,3 1 0 0 0,-1-5 0 0 0,2-1 0 0 0,2 1 0 0 0,-1-4 0 0 0,1 0 0 0 0,2 6 0 0 0,2 4 0 0 0,2 2 0 0 0,-3-5 0 0 0,-1-1 0 0 0,2 0 0 0 0,0 0 0 0 0,3 1 0 0 0,0 1 0 0 0,1 0 0 0 0,1 1 0 0 0,0 1 0 0 0,0-1 0 0 0,1 1 0 0 0,-1-1 0 0 0,0 1 0 0 0,0 0 0 0 0,0-1 0 0 0,0 1 0 0 0,5-5 0 0 0,1-2 0 0 0,4-4 0 0 0,1 0 0 0 0,2-3 0 0 0,4-3 0 0 0,4-4 0 0 0,2-3 0 0 0,2-2 0 0 0,1-1 0 0 0,1 0 0 0 0,-4-6 0 0 0,-2 0 0 0 0,0 0 0 0 0,-3-4 0 0 0,0 1 0 0 0,-4-4 0 0 0,1 1 0 0 0,2-2 0 0 0,-2-3 0 0 0,2 2 0 0 0,1 2 0 0 0,-1 0 0 0 0,0-3 0 0 0,2-3 0 0 0,2 2 0 0 0,-2-1 0 0 0,0-2 0 0 0,1 3 0 0 0,2-1 0 0 0,-3-1 0 0 0,0 2 0 0 0,1 0 0 0 0,2-2 0 0 0,1-3 0 0 0,2 4 0 0 0,-4-1 0 0 0,-1-1 0 0 0,1 3 0 0 0,-3-1 0 0 0,-1 4 0 0 0,2-2 0 0 0,2-1 0 0 0,2-3 0 0 0,2 2 0 0 0,-4 0 0 0 0,-1 2 0 0 0,1 0 0 0 0,1-1 0 0 0,-3-4 0 0 0,0 3 0 0 0,-3 0 0 0 0,-1-2 0 0 0,3 2 0 0 0,2 1 0 0 0,-2-2 0 0 0,0-3 0 0 0,-3-1 0 0 0,1 3 0 0 0,2 0 0 0 0,-2 0 0 0 0,0-2 0 0 0,-2-2 0 0 0,-3-1 0 0 0,-4-1 0 0 0,-3 0 0 0 0,-2 0 0 0 0,-2-1 0 0 0,0 0 0 0 0,-1 0 0 0 0,-4 5 0 0 0,-6 6 0 0 0,-1 1 0 0 0,-3 4 0 0 0,-4 3 0 0 0,-3 3 0 0 0,-1 2 0 0 0,-3 2 0 0 0,0 1 0 0 0,-1 1 0 0 0,-1-1 0 0 0,1 1 0 0 0,0 0 0 0 0,1-1 0 0 0,-1 0 0 0 0,0 0 0 0 0,1 0 0 0 0,-1 0 0 0 0,1 0 0 0 0,-1 5 0 0 0,1 1 0 0 0,0-1 0 0 0,-1 0 0 0 0,5 3 0 0 0,2 0 0 0 0,-1-1 0 0 0,4 2 0 0 0,-1 0 0 0 0,4 3 0 0 0,-1 0 0 0 0,-2-3 0 0 0,2 2 0 0 0,-1-1 0 0 0,2 2 0 0 0,-1 0 0 0 0,2 1 0 0 0,-2-1 0 0 0,3 2 0 0 0,3 3 0 0 0,-2-1 0 0 0,1 1 0 0 0,3 2 0 0 0,-3-2 0 0 0,1 0 0 0 0,2 2 0 0 0,-3-2 0 0 0,1 1 0 0 0,2 1 0 0 0,-3 2 0 0 0,1 2 0 0 0,1 2 0 0 0,3 1 0 0 0,2 0 0 0 0,1 1 0 0 0,-3-5 0 0 0,-1-1 0 0 0,1 0 0 0 0,0 1 0 0 0,3 2 0 0 0,0 0 0 0 0,1 2 0 0 0,1 0 0 0 0,0 0 0 0 0,0 1 0 0 0,0-1 0 0 0,0 1 0 0 0,1 0 0 0 0,3-5 0 0 0,2-2 0 0 0,0 1 0 0 0,-1 1 0 0 0,2-3 0 0 0,1-1 0 0 0,4-3 0 0 0,3-4 0 0 0,0 1 0 0 0,2-2 0 0 0,2-3 0 0 0,3-2 0 0 0,1-3 0 0 0,3 0 0 0 0,0-2 0 0 0,1 0 0 0 0,-1-1 0 0 0,1 1 0 0 0,0-1 0 0 0,0 1 0 0 0,0 0 0 0 0,-5-5 0 0 0,-6-5 0 0 0,-1-2 0 0 0,1 2 0 0 0,-2-3 0 0 0,1 2 0 0 0,3 2 0 0 0,-3-1 0 0 0,2 0 0 0 0,-2-2 0 0 0,0 1 0 0 0,-2-3 0 0 0,-3-2 0 0 0,1 0 0 0 0,3 4 0 0 0,-1-1 0 0 0,2 1 0 0 0,-1 0 0 0 0,1 0 0 0 0,-2-1 0 0 0,1-4 0 0 0,-1-3 0 0 0,-3-2 0 0 0,0 2 0 0 0,0 0 0 0 0,2-1 0 0 0,-1-2 0 0 0,3 4 0 0 0,-2 0 0 0 0,2 3 0 0 0,-2 0 0 0 0,-2-1 0 0 0,-4-3 0 0 0,-2-3 0 0 0,-2-1 0 0 0,3 3 0 0 0,1 1 0 0 0,-1-1 0 0 0,-1-2 0 0 0,-1 0 0 0 0,-1-2 0 0 0,-2-1 0 0 0,1 0 0 0 0,-1-1 0 0 0,-1 1 0 0 0,1-1 0 0 0,0 0 0 0 0,0 1 0 0 0,-5 4 0 0 0,-1 1 0 0 0,0 0 0 0 0,-3 4 0 0 0,0 0 0 0 0,-3 2 0 0 0,-4 5 0 0 0,-4 4 0 0 0,-3 2 0 0 0,-2 2 0 0 0,-1 2 0 0 0,-1 1 0 0 0,4 4 0 0 0,2 2 0 0 0,-1-1 0 0 0,5 4 0 0 0,-1-1 0 0 0,4 4 0 0 0,-1-2 0 0 0,-2 3 0 0 0,2 3 0 0 0,-2-1 0 0 0,3 1 0 0 0,-1-2 0 0 0,2 0 0 0 0,-1 3 0 0 0,-3 3 0 0 0,2 1 0 0 0,-2-2 0 0 0,3 0 0 0 0,3 1 0 0 0,0-3 0 0 0,0-1 0 0 0,-1-2 0 0 0,1 0 0 0 0,3 3 0 0 0,2 2 0 0 0,-2-3 0 0 0,0 2 0 0 0,1 1 0 0 0,3 1 0 0 0,-3 3 0 0 0,-1 1 0 0 0,2 1 0 0 0,-3-4 0 0 0,0-2 0 0 0,1 2 0 0 0,3 0 0 0 0,1 1 0 0 0,3 2 0 0 0,0 0 0 0 0,1 2 0 0 0,0-1 0 0 0,0 1 0 0 0,1-1 0 0 0,-1 1 0 0 0,5-5 0 0 0,1-1 0 0 0,0 0 0 0 0,3-4 0 0 0,5-4 0 0 0,4-5 0 0 0,4-3 0 0 0,2-3 0 0 0,2-2 0 0 0,1-1 0 0 0,1 0 0 0 0,-1 1 0 0 0,0-1 0 0 0,-4-4 0 0 0,-2-2 0 0 0,-5-3 0 0 0,0-1 0 0 0,-3-2 0 0 0,1 0 0 0 0,-2-1 0 0 0,1 1 0 0 0,-1-2 0 0 0,1 2 0 0 0,0-1 0 0 0,0 1 0 0 0,0-1 0 0 0,1 2 0 0 0,-2-2 0 0 0,-2-3 0 0 0,1-3 0 0 0,-1-3 0 0 0,2-1 0 0 0,-1-2 0 0 0,2-1 0 0 0,-1 0 0 0 0,-2 0 0 0 0,-4 0 0 0 0,-2 0 0 0 0,3 5 0 0 0,-1 1 0 0 0,0 1 0 0 0,-2-2 0 0 0,-1-1 0 0 0,-2-2 0 0 0,0 0 0 0 0,-1-1 0 0 0,0-1 0 0 0,0 1 0 0 0,-1-1 0 0 0,1 0 0 0 0,0 1 0 0 0,0-1 0 0 0,0 0 0 0 0,0 1 0 0 0,0-1 0 0 0,0 1 0 0 0,0 0 0 0 0,0-1 0 0 0,0 1 0 0 0,-5 4 0 0 0,-1 1 0 0 0,0 1 0 0 0,-3 2 0 0 0,0 1 0 0 0,-3 3 0 0 0,-4 3 0 0 0,0 0 0 0 0,-1-3 0 0 0,-2 1 0 0 0,-2 3 0 0 0,-3 2 0 0 0,-1 4 0 0 0,-1 1 0 0 0,-1 2 0 0 0,0 1 0 0 0,0 1 0 0 0,0-1 0 0 0,0 1 0 0 0,5 4 0 0 0,2 1 0 0 0,-1 0 0 0 0,3 3 0 0 0,1 1 0 0 0,3 2 0 0 0,-1 0 0 0 0,3 1 0 0 0,-2 0 0 0 0,2 1 0 0 0,3 4 0 0 0,-2-3 0 0 0,1 2 0 0 0,-1-2 0 0 0,-1 0 0 0 0,4 3 0 0 0,2 2 0 0 0,2 3 0 0 0,-3-3 0 0 0,1 0 0 0 0,0 1 0 0 0,2 1 0 0 0,-3-3 0 0 0,-1 0 0 0 0,2 1 0 0 0,1 2 0 0 0,2 1 0 0 0,1 2 0 0 0,1 1 0 0 0,1 0 0 0 0,0 0 0 0 0,5-3 0 0 0,1-2 0 0 0,5-5 0 0 0,4-4 0 0 0,5-5 0 0 0,3-4 0 0 0,2-1 0 0 0,1-2 0 0 0,2-1 0 0 0,-1 0 0 0 0,-4-4 0 0 0,-2-2 0 0 0,0 1 0 0 0,-3-4 0 0 0,-5-4 0 0 0,0 1 0 0 0,2 1 0 0 0,-2 0 0 0 0,-2-4 0 0 0,1 1 0 0 0,3 4 0 0 0,-2-2 0 0 0,3-2 0 0 0,-2-4 0 0 0,1 2 0 0 0,-2-1 0 0 0,1-2 0 0 0,-1-2 0 0 0,1 3 0 0 0,-2 0 0 0 0,-2-1 0 0 0,0 2 0 0 0,0 1 0 0 0,-2-3 0 0 0,-3-1 0 0 0,2 3 0 0 0,1-1 0 0 0,-2-1 0 0 0,-1-2 0 0 0,-3-1 0 0 0,0-2 0 0 0,-1-1 0 0 0,-1 0 0 0 0,0-1 0 0 0,-1 0 0 0 0,1 1 0 0 0,-5 3 0 0 0,-1 3 0 0 0,0-1 0 0 0,-3 3 0 0 0,0 1 0 0 0,1-2 0 0 0,-2 3 0 0 0,0-1 0 0 0,-2 3 0 0 0,-4 4 0 0 0,1-2 0 0 0,-2 3 0 0 0,3-3 0 0 0,-2 1 0 0 0,-2 2 0 0 0,-2 3 0 0 0,1-2 0 0 0,1 0 0 0 0,-2 2 0 0 0,-2 1 0 0 0,-2 3 0 0 0,-1 0 0 0 0,-1 1 0 0 0,0 1 0 0 0,-1 1 0 0 0,0-1 0 0 0,1 0 0 0 0,3 5 0 0 0,7 6 0 0 0,1 1 0 0 0,-1-2 0 0 0,2 2 0 0 0,3 4 0 0 0,0-1 0 0 0,0 1 0 0 0,4 3 0 0 0,2 2 0 0 0,2 3 0 0 0,1 1 0 0 0,2 1 0 0 0,0 1 0 0 0,1-1 0 0 0,-1 1 0 0 0,5-4 0 0 0,1-2 0 0 0,5-5 0 0 0,4-4 0 0 0,0-1 0 0 0,2-1 0 0 0,2-3 0 0 0,3-3 0 0 0,2-1 0 0 0,1-2 0 0 0,2-1 0 0 0,-1 0 0 0 0,1-1 0 0 0,0 1 0 0 0,0-1 0 0 0,0 1 0 0 0,0 0 0 0 0,-1 0 0 0 0,-4-5 0 0 0,-1-1 0 0 0,-1 1 0 0 0,-2-4 0 0 0,-1-1 0 0 0,-3-2 0 0 0,1 0 0 0 0,-3-1 0 0 0,-2-5 0 0 0,-4-2 0 0 0,-3-3 0 0 0,-1-2 0 0 0,-2-1 0 0 0,0-1 0 0 0,-1 0 0 0 0,1 0 0 0 0,4 5 0 0 0,6 5 0 0 0,6 7 0 0 0,4 4 0 0 0,4 3 0 0 0,2 7 0 0 0,1 3 0 0 0,1 0 0 0 0,0-1 0 0 0,-1-2 0 0 0,-4 3 0 0 0,-2 1 0 0 0,0-2 0 0 0,1-1 0 0 0,1-2 0 0 0,-3 3 0 0 0,-1 1 0 0 0,2-1 0 0 0,-4 3 0 0 0,0 0 0 0 0,-2 3 0 0 0,0-1 0 0 0,-3 3 0 0 0,2-2 0 0 0,-1 3 0 0 0,-4 2 0 0 0,-3 3 0 0 0,-2 3 0 0 0,-3 2 0 0 0,4-4 0 0 0,1 0 0 0 0,-1 0 0 0 0,-1 2 0 0 0,-1 0 0 0 0,-1 2 0 0 0,-2 1 0 0 0,1 0 0 0 0,-1 1 0 0 0,-1-1 0 0 0,1 1 0 0 0,0 0 0 0 0,4-5 0 0 0,2-11 0 0 0,4-6 0 0 0,1-10 0 0 0,-2-7 0 0 0,-3-7 0 0 0,-1-5 0 0 0,-3-2 0 0 0,-1-2 0 0 0,0 0 0 0 0,-2 0 0 0 0,1 0 0 0 0,-1 1 0 0 0,1-1 0 0 0,0 2 0 0 0,-5 4 0 0 0,-1 1 0 0 0,0 0 0 0 0,-3 4 0 0 0,0 0 0 0 0,-3 3 0 0 0,-5 4 0 0 0,2-2 0 0 0,-2 3 0 0 0,-2 2 0 0 0,2-3 0 0 0,-1 2 0 0 0,3-4 0 0 0,0 1 0 0 0,-3 2 0 0 0,-2 3 0 0 0,-3 2 0 0 0,-1 2 0 0 0,-2 2 0 0 0,0 0 0 0 0,-1 0 0 0 0,0 0 0 0 0,0 1 0 0 0,0-1 0 0 0,0 1 0 0 0,1-1 0 0 0,-1 0 0 0 0,5 4 0 0 0,6 7 0 0 0,1 0 0 0 0,4 4 0 0 0,3 4 0 0 0,3 2 0 0 0,2 3 0 0 0,2 2 0 0 0,1 0 0 0 0,5-3 0 0 0,7-7 0 0 0,4-5 0 0 0,6-5 0 0 0,2-3 0 0 0,2-2 0 0 0,-3-6 0 0 0,-1-2 0 0 0,0 0 0 0 0,1 1 0 0 0,-4-2 0 0 0,0-1 0 0 0,1 2 0 0 0,-3-3 0 0 0,0 1 0 0 0,-3-3 0 0 0,1 1 0 0 0,3 2 0 0 0,-3-2 0 0 0,1 1 0 0 0,3 2 0 0 0,2 3 0 0 0,2 1 0 0 0,2 3 0 0 0,1 0 0 0 0,1 1 0 0 0,-1 0 0 0 0,-3-4 0 0 0,-2-1 0 0 0,0 0 0 0 0,1 0 0 0 0,1 2 0 0 0,2 1 0 0 0,0 1 0 0 0,1 1 0 0 0,-4 4 0 0 0,-1 2 0 0 0,-5 5 0 0 0,0-1 0 0 0,-2 4 0 0 0,-5 3 0 0 0,2 0 0 0 0,2-5 0 0 0,0 2 0 0 0,-2 2 0 0 0,1-2 0 0 0,-2 2 0 0 0,-2 3 0 0 0,2-3 0 0 0,0 1 0 0 0,1-2 0 0 0,1 0 0 0 0,-4 3 0 0 0,-1 2 0 0 0,-4 3 0 0 0,-1 1 0 0 0,-1 2 0 0 0,-1 0 0 0 0,0 1 0 0 0,-1 0 0 0 0,1 0 0 0 0,-1 0 0 0 0,1 0 0 0 0,0-1 0 0 0,0 1 0 0 0,0-1 0 0 0,0 1 0 0 0,0-1 0 0 0,0 1 0 0 0,0-1 0 0 0,0 1 0 0 0,0-1 0 0 0,0 1 0 0 0,-5-6 0 0 0,-1 0 0 0 0,1 0 0 0 0,0 1 0 0 0,2 1 0 0 0,-4-3 0 0 0,0-1 0 0 0,-3-3 0 0 0,-1 0 0 0 0,-2-3 0 0 0,0 1 0 0 0,-1-2 0 0 0,1 2 0 0 0,3 2 0 0 0,3 4 0 0 0,-1-2 0 0 0,0 0 0 0 0,2 3 0 0 0,-3-4 0 0 0,0 1 0 0 0,-3 1 0 0 0,1 2 0 0 0,2 3 0 0 0,-2-4 0 0 0,1 0 0 0 0,3 0 0 0 0,-3-2 0 0 0,0 0 0 0 0,8-4 0 0 0,7-3 0 0 0,3-9 0 0 0,5-4 0 0 0,1-7 0 0 0,-3-6 0 0 0,-3-5 0 0 0,1 1 0 0 0,5 4 0 0 0,-1-1 0 0 0,-3-1 0 0 0,-2-3 0 0 0,1 3 0 0 0,0-2 0 0 0,-3 0 0 0 0,-1-3 0 0 0,-2-2 0 0 0,-2 0 0 0 0,0-2 0 0 0,-1-1 0 0 0,4 5 0 0 0,2 1 0 0 0,-1 0 0 0 0,-1-1 0 0 0,-1-2 0 0 0,-1 0 0 0 0,-1-2 0 0 0,0 0 0 0 0,-1 0 0 0 0,4 4 0 0 0,2 1 0 0 0,4 5 0 0 0,0 0 0 0 0,-1-2 0 0 0,2 3 0 0 0,-1-2 0 0 0,-2-1 0 0 0,-2-3 0 0 0,-3-2 0 0 0,-1-1 0 0 0,3 2 0 0 0,6 6 0 0 0,0 10 0 0 0,4 6 0 0 0,-2 7 0 0 0,-2 8 0 0 0,1 0 0 0 0,-2 3 0 0 0,3-2 0 0 0,-2 1 0 0 0,-2 2 0 0 0,-3 2 0 0 0,-2 2 0 0 0,-2 2 0 0 0,-1 1 0 0 0,-2 1 0 0 0,1-1 0 0 0,-1 1 0 0 0,1 0 0 0 0,0 0 0 0 0,-1 0 0 0 0,1-1 0 0 0,-4-4 0 0 0,-2-1 0 0 0,0 0 0 0 0,1 0 0 0 0,-2-2 0 0 0,-1-1 0 0 0,1 2 0 0 0,-3-3 0 0 0,1 0 0 0 0,1 2 0 0 0,-1-2 0 0 0,-1 0 0 0 0,3 2 0 0 0,-3-3 0 0 0,0 1 0 0 0,3 2 0 0 0,-3-2 0 0 0,1-4-16383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6:18.41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23680 14367 16383 0 0,'-4'0'0'0'0,"-7"0"0"0"0,-5 0 0 0 0,-5 0 0 0 0,-3 0 0 0 0,-2 0 0 0 0,3 4 0 0 0,2 2 0 0 0,-1 0 0 0 0,4 3 0 0 0,0 0 0 0 0,3 4 0 0 0,0-2 0 0 0,2 3 0 0 0,-1-1 0 0 0,2 1 0 0 0,-1-1 0 0 0,1 1 0 0 0,-2-1 0 0 0,2 1 0 0 0,-2-1 0 0 0,1 1 0 0 0,4 3 0 0 0,2 3 0 0 0,4 2 0 0 0,-4-2 0 0 0,1 0 0 0 0,5-3 0 0 0,7-5 0 0 0,7-5 0 0 0,7-3 0 0 0,3-2 0 0 0,3-2 0 0 0,1 0 0 0 0,-3-6 0 0 0,-2 0 0 0 0,0-1 0 0 0,-4-2 0 0 0,0-1 0 0 0,1 2 0 0 0,-3-2 0 0 0,1 0 0 0 0,-3-2 0 0 0,1 0 0 0 0,-2-1 0 0 0,1 0 0 0 0,3 4 0 0 0,-2-2 0 0 0,1 1 0 0 0,-1-3 0 0 0,0 2 0 0 0,-2-2 0 0 0,1 1 0 0 0,-1-2 0 0 0,1 1 0 0 0,-2-1 0 0 0,2 2 0 0 0,-2-3 0 0 0,-2-2 0 0 0,1 2 0 0 0,-2-2 0 0 0,3 3 0 0 0,-1-2 0 0 0,-2-1 0 0 0,-3-4 0 0 0,-6 3 0 0 0,-9 4 0 0 0,-6 5 0 0 0,-6 3 0 0 0,-4 3 0 0 0,-1 2 0 0 0,2 6 0 0 0,2 2 0 0 0,5 4 0 0 0,0 0 0 0 0,-1-1 0 0 0,2 1 0 0 0,4 4 0 0 0,-1 0 0 0 0,3 0 0 0 0,-2 0 0 0 0,0 0 0 0 0,-1-2 0 0 0,1 1 0 0 0,3 4 0 0 0,3 2 0 0 0,-3-2 0 0 0,2 0 0 0 0,-4-2 0 0 0,0 0 0 0 0,3 2 0 0 0,2 2 0 0 0,2 3 0 0 0,2 1 0 0 0,1 2 0 0 0,1 0 0 0 0,0 1 0 0 0,-4-4 0 0 0,-1-2 0 0 0,-1 0 0 0 0,2 1 0 0 0,1 1 0 0 0,5-3 0 0 0,8-5 0 0 0,6-5 0 0 0,4-4 0 0 0,5-4 0 0 0,-4-6 0 0 0,1-2 0 0 0,0-1 0 0 0,1 2 0 0 0,-3-4 0 0 0,-1 0 0 0 0,-3-3 0 0 0,-1 1 0 0 0,3 2 0 0 0,-2-2 0 0 0,0 1 0 0 0,2 2 0 0 0,3 3 0 0 0,-2-3 0 0 0,-5-4 0 0 0,0 0 0 0 0,2 1 0 0 0,-1-1 0 0 0,-4-3 0 0 0,1 1 0 0 0,-1-2 0 0 0,1 2 0 0 0,-1-2 0 0 0,-2-1 0 0 0,-3-4 0 0 0,-7 3 0 0 0,-7 4 0 0 0,-8 4 0 0 0,-5 4 0 0 0,-3 4 0 0 0,2 5 0 0 0,0 3 0 0 0,0 1 0 0 0,3 3 0 0 0,0 0 0 0 0,0-2 0 0 0,2 3 0 0 0,0-1 0 0 0,3 2 0 0 0,-1 0 0 0 0,2 1 0 0 0,-1 0 0 0 0,2 1 0 0 0,-2-2 0 0 0,2 3 0 0 0,-2-3 0 0 0,2 2 0 0 0,2 3 0 0 0,-1-1 0 0 0,2 1 0 0 0,-3-3 0 0 0,-4-3 0 0 0,1 0 0 0 0,3 4 0 0 0,4 3 0 0 0,-2-1 0 0 0,2 1 0 0 0,1 1 0 0 0,-2-1 0 0 0,0-1 0 0 0,2 3 0 0 0,6-3 0 0 0,9-4 0 0 0,6-5 0 0 0,6-3 0 0 0,0-7 0 0 0,0-3 0 0 0,2-1 0 0 0,-3-4 0 0 0,0 0 0 0 0,1 1 0 0 0,-3-1 0 0 0,0-1 0 0 0,2 4 0 0 0,-2-4 0 0 0,0 2 0 0 0,-3-3 0 0 0,1 1 0 0 0,-2-3 0 0 0,1 2 0 0 0,-2-2 0 0 0,-2-3 0 0 0,0 1 0 0 0,5-1 0 0 0,-2-2 0 0 0,-2-2 0 0 0,1 2 0 0 0,-1 0 0 0 0,-3-1 0 0 0,2 2 0 0 0,-1 1 0 0 0,-1-3 0 0 0,-3-1 0 0 0,-7 3 0 0 0,-7 3 0 0 0,-6 6 0 0 0,-6 3 0 0 0,-4 4 0 0 0,3 5 0 0 0,1 4 0 0 0,-1-1 0 0 0,-2 4 0 0 0,5 5 0 0 0,-1-1 0 0 0,0-2 0 0 0,3 1 0 0 0,0-2 0 0 0,2 3 0 0 0,0-3 0 0 0,3 3 0 0 0,-2-2 0 0 0,1 2 0 0 0,4 3 0 0 0,-2-1 0 0 0,2 0 0 0 0,-3-1 0 0 0,1 0 0 0 0,2 3 0 0 0,3 2 0 0 0,2 3 0 0 0,-2-3 0 0 0,-1 0 0 0 0,2 1 0 0 0,0 1 0 0 0,3 2 0 0 0,5-4 0 0 0,6-5 0 0 0,7-5 0 0 0,5-4 0 0 0,4-3 0 0 0,1-2 0 0 0,1-6 0 0 0,-3-7 0 0 0,-3-1 0 0 0,1 2 0 0 0,1 3 0 0 0,-4-3 0 0 0,-5-2 0 0 0,0-1 0 0 0,2 3 0 0 0,-2-1 0 0 0,1 2 0 0 0,-2-3 0 0 0,2 1 0 0 0,-2-1 0 0 0,1 0 0 0 0,-2-1 0 0 0,-2-2 0 0 0,1 0 0 0 0,-2-1 0 0 0,-1-2 0 0 0,1 2 0 0 0,1 0 0 0 0,-3-2 0 0 0,-2-3 0 0 0,-2-1 0 0 0,-1-2 0 0 0,-2-1 0 0 0,0 0 0 0 0,-5 4 0 0 0,-6 5 0 0 0,-1 2 0 0 0,-3 3 0 0 0,-3 4 0 0 0,-4 3 0 0 0,-2 2 0 0 0,-2 2 0 0 0,0 1 0 0 0,3 5 0 0 0,2 2 0 0 0,0-1 0 0 0,3 4 0 0 0,1-1 0 0 0,2 4 0 0 0,0-1 0 0 0,3 2 0 0 0,-2-2 0 0 0,2 3 0 0 0,-2-3 0 0 0,2 3 0 0 0,3 2 0 0 0,2 3 0 0 0,-1-2 0 0 0,0 1 0 0 0,-2-4 0 0 0,-1 2 0 0 0,3 1 0 0 0,2 2 0 0 0,2 3 0 0 0,-3-3 0 0 0,0-1 0 0 0,-3 2 0 0 0,0 1 0 0 0,1 2 0 0 0,3 1 0 0 0,-2-4 0 0 0,0-1 0 0 0,1 1 0 0 0,2 1 0 0 0,7-3 0 0 0,7-5 0 0 0,6-4 0 0 0,6-5 0 0 0,3-2 0 0 0,-2-7 0 0 0,0-3 0 0 0,0 1 0 0 0,-3-4 0 0 0,-1-1 0 0 0,-3-1 0 0 0,0 0 0 0 0,-2-3 0 0 0,1 3 0 0 0,-2-3 0 0 0,2-2 0 0 0,-2-3 0 0 0,2 1 0 0 0,-2 1 0 0 0,-3-3 0 0 0,-2-1 0 0 0,1 3 0 0 0,0 0 0 0 0,2 3 0 0 0,1 1 0 0 0,-3-3 0 0 0,-2-2 0 0 0,-2-3 0 0 0,-2-1 0 0 0,-5 3 0 0 0,-8 5 0 0 0,-5 5 0 0 0,-6 5 0 0 0,-2 3 0 0 0,2 7 0 0 0,0 3 0 0 0,0-1 0 0 0,4 4 0 0 0,0 1 0 0 0,3 2 0 0 0,-1-1 0 0 0,4 2 0 0 0,2 3 0 0 0,0-1 0 0 0,-4-4 0 0 0,0 2 0 0 0,4 1 0 0 0,-2 0 0 0 0,1 1 0 0 0,-1-3 0 0 0,0 2 0 0 0,3 3 0 0 0,-2-3 0 0 0,2 2 0 0 0,1 2 0 0 0,3 2 0 0 0,-3-2 0 0 0,1 0 0 0 0,0 1 0 0 0,7-2 0 0 0,3-10 0 0 0,6-5 0 0 0,1-8 0 0 0,3-4 0 0 0,0-3 0 0 0,2-1 0 0 0,3 2 0 0 0,-2-2 0 0 0,2 2 0 0 0,-4-2 0 0 0,2 1 0 0 0,-3-1 0 0 0,2 0 0 0 0,-3-1 0 0 0,-2-3 0 0 0,-4-3 0 0 0,2 2 0 0 0,0-1 0 0 0,-2-1 0 0 0,-2-2 0 0 0,-1-2 0 0 0,-2-1 0 0 0,0-1 0 0 0,-6 4 0 0 0,-5 6 0 0 0,-7 6 0 0 0,-4 4 0 0 0,-3 3 0 0 0,-3 2 0 0 0,0 2 0 0 0,-1 0 0 0 0,5 5 0 0 0,2 1 0 0 0,4 3 0 0 0,1 2 0 0 0,2 1 0 0 0,0 0 0 0 0,2 2 0 0 0,-1-2 0 0 0,1 1 0 0 0,-1-1 0 0 0,1 1 0 0 0,2 3 0 0 0,-1-1 0 0 0,2 1 0 0 0,-3-3 0 0 0,0 1 0 0 0,4 3 0 0 0,-3-2 0 0 0,1 0 0 0 0,-2-1 0 0 0,1 0 0 0 0,2 2 0 0 0,3 4 0 0 0,2 1 0 0 0,2 3 0 0 0,-3-4 0 0 0,-1 0 0 0 0,0 0 0 0 0,7-3 0 0 0,7-5 0 0 0,6-5 0 0 0,6-3 0 0 0,4-3 0 0 0,-2-6 0 0 0,-1-2 0 0 0,1-1 0 0 0,-3-3 0 0 0,-1 0 0 0 0,-3-3 0 0 0,1 1 0 0 0,-4-2 0 0 0,-2-3 0 0 0,-4-3 0 0 0,-3-3 0 0 0,-1-2 0 0 0,-2-1 0 0 0,0-1 0 0 0,-5 4 0 0 0,-2 2 0 0 0,-4 5 0 0 0,-4 4 0 0 0,-5 5 0 0 0,-3 3 0 0 0,-2 2 0 0 0,-2 2 0 0 0,0 1 0 0 0,0 0 0 0 0,-1 0 0 0 0,1 0 0 0 0,0-1 0 0 0,1 1 0 0 0,3 3 0 0 0,3 2 0 0 0,-1 0 0 0 0,4 3 0 0 0,0 0 0 0 0,3 4 0 0 0,-1-2 0 0 0,2 3 0 0 0,-1-1 0 0 0,2 1 0 0 0,3 3 0 0 0,3 4 0 0 0,2 1 0 0 0,-2-1 0 0 0,0-1 0 0 0,0 1 0 0 0,7-3 0 0 0,6-5 0 0 0,8-4 0 0 0,1-9 0 0 0,2-4 0 0 0,-2-5 0 0 0,1-2 0 0 0,-3-4 0 0 0,1 2 0 0 0,-2-3 0 0 0,-3-2 0 0 0,-4-3 0 0 0,-6 3 0 0 0,-5-1 0 0 0,-4 3 0 0 0,-7 4 0 0 0,-4 5 0 0 0,-3 2 0 0 0,-3 4 0 0 0,-1 0 0 0 0,-1 2 0 0 0,1 0 0 0 0,-1-1 0 0 0,6 6 0 0 0,1 0 0 0 0,0 0 0 0 0,-1-1 0 0 0,3 3 0 0 0,1 0 0 0 0,2 3 0 0 0,1 0 0 0 0,-2-2 0 0 0,1 2 0 0 0,4 3 0 0 0,0 0 0 0 0,-3-2 0 0 0,1 0 0 0 0,2 3 0 0 0,0 0 0 0 0,2 1 0 0 0,-3-3 0 0 0,2 3 0 0 0,2 1 0 0 0,3 3 0 0 0,2 3 0 0 0,2 2 0 0 0,6-4 0 0 0,7-5 0 0 0,5-5 0 0 0,6-5 0 0 0,2-3 0 0 0,3-2 0 0 0,-4-6 0 0 0,-2-2 0 0 0,-3-4 0 0 0,-1-1 0 0 0,-4-2 0 0 0,-3-4 0 0 0,-4-2 0 0 0,-2-4 0 0 0,-7 3 0 0 0,-8 6 0 0 0,-6 4 0 0 0,-4 5 0 0 0,-4 3 0 0 0,3 6 0 0 0,0 3 0 0 0,0 1 0 0 0,-1-1 0 0 0,3 2 0 0 0,6 6 0 0 0,-1-1 0 0 0,4 2 0 0 0,3 4 0 0 0,3 2 0 0 0,2 3 0 0 0,2 1 0 0 0,5-3 0 0 0,3-1 0 0 0,-1 0 0 0 0,4-3 0 0 0,-1 0 0 0 0,4-4 0 0 0,3-3 0 0 0,4-5 0 0 0,-1 3 0 0 0,0-2 0 0 0,-3 4 0 0 0,0-1 0 0 0,2-2 0 0 0,3-2 0 0 0,-3 2 0 0 0,1 0 0 0 0,1-2 0 0 0,1-1 0 0 0,-2 2 0 0 0,0 1 0 0 0,1-2 0 0 0,2-1 0 0 0,2-2 0 0 0,0-1 0 0 0,2-1 0 0 0,0-1 0 0 0,1-1 0 0 0,0 1 0 0 0,0 0 0 0 0,-1 0 0 0 0,1-1 0 0 0,0 1 0 0 0,-1 0 0 0 0,1 0 0 0 0,-1 0 0 0 0,1 0 0 0 0,-1 0 0 0 0,0 0 0 0 0,1 0 0 0 0,-1 0 0 0 0,1 0 0 0 0,-1 0 0 0 0,1 0 0 0 0,-1 0 0 0 0,-4-4 0 0 0,-1-2 0 0 0,-5-5 0 0 0,0 1 0 0 0,1 1 0 0 0,3 2 0 0 0,-2-2 0 0 0,0 1 0 0 0,-3-3 0 0 0,0 0 0 0 0,-1-2 0 0 0,0 0 0 0 0,3 4 0 0 0,-2-2 0 0 0,2 1 0 0 0,-3-3 0 0 0,1 2 0 0 0,2 2 0 0 0,4 3 0 0 0,-3-2 0 0 0,0 0 0 0 0,3 1 0 0 0,-4-2 0 0 0,-4-4 0 0 0,0 0 0 0 0,3-3 0 0 0,-2-2 0 0 0,1 1 0 0 0,-1 0 0 0 0,1 2 0 0 0,2 4 0 0 0,-1-1 0 0 0,-4-3 0 0 0,1 1 0 0 0,-2-1 0 0 0,-3-3 0 0 0,2 2 0 0 0,-1-1 0 0 0,3 2 0 0 0,-1 0 0 0 0,2 1 0 0 0,-1 0 0 0 0,2 2 0 0 0,-2-2 0 0 0,-2-3 0 0 0,1 2 0 0 0,-1-2 0 0 0,2 3 0 0 0,-5 3 0 0 0,-9 4 0 0 0,-8 3 0 0 0,-2 6 0 0 0,0 8 0 0 0,-2 2 0 0 0,-3-1 0 0 0,2 2 0 0 0,2 4 0 0 0,5 3 0 0 0,-2-2 0 0 0,1 0 0 0 0,-2-2 0 0 0,1 0 0 0 0,1 2 0 0 0,-1-2 0 0 0,0 1 0 0 0,3 2 0 0 0,1 2 0 0 0,-1-2 0 0 0,-1-1 0 0 0,-3-2 0 0 0,1 0 0 0 0,1 2 0 0 0,-2-3 0 0 0,-3-2 0 0 0,0-1 0 0 0,-2-1 0 0 0,2 1 0 0 0,-1 0 0 0 0,2 1 0 0 0,-2-1 0 0 0,-2-3 0 0 0,2 2 0 0 0,3 3 0 0 0,-1 0 0 0 0,-3-3 0 0 0,2 1 0 0 0,3 3 0 0 0,-1 0 0 0 0,-4-4 0 0 0,2 1 0 0 0,-1-1 0 0 0,-4-3 0 0 0,3 2 0 0 0,-1 0 0 0 0,2 1 0 0 0,0 0 0 0 0,1 3 0 0 0,0-2 0 0 0,2 2 0 0 0,-2-2 0 0 0,-3-2 0 0 0,-3-3 0 0 0,2 1 0 0 0,0 0 0 0 0,-2-2 0 0 0,-2-1 0 0 0,-2 2 0 0 0,-1 1 0 0 0,-1-2 0 0 0,-1-2 0 0 0,1-1 0 0 0,-1-1 0 0 0,0-1 0 0 0,0-1 0 0 0,1 0 0 0 0,-1-1 0 0 0,1 1 0 0 0,-1 0 0 0 0,1 0 0 0 0,-1-1 0 0 0,1 1 0 0 0,-1 0 0 0 0,5-4 0 0 0,6-7 0 0 0,2 0 0 0 0,-3 0 0 0 0,-1 4 0 0 0,6 1 0 0 0,9 3 0 0 0,11 2 0 0 0,3-4 0 0 0,4-1 0 0 0,5 1 0 0 0,3 1 0 0 0,2 1 0 0 0,1 1 0 0 0,-3-3 0 0 0,-2-2 0 0 0,-4-3 0 0 0,0 0 0 0 0,1 1 0 0 0,2 3 0 0 0,2 2 0 0 0,2 1 0 0 0,-3-2 0 0 0,-1-1 0 0 0,1 0 0 0 0,-3-3 0 0 0,-1 1 0 0 0,3 0 0 0 0,1 3 0 0 0,-3-3 0 0 0,1 0 0 0 0,0 1 0 0 0,3 3 0 0 0,2 1 0 0 0,-4-4 0 0 0,0 1 0 0 0,-4-5 0 0 0,0 1 0 0 0,2 1 0 0 0,-3-1 0 0 0,-3-5 0 0 0,1 1 0 0 0,2 3 0 0 0,-1-2 0 0 0,1 2 0 0 0,-1-1 0 0 0,-4-5 0 0 0,-3-2 0 0 0,-3-3 0 0 0,3 1 0 0 0,-1 2 0 0 0,-5 2 0 0 0,-7 5 0 0 0,-8 4 0 0 0,-5 4 0 0 0,-5 2 0 0 0,-1 2 0 0 0,-3 1 0 0 0,0 0 0 0 0,0-1 0 0 0,1 1 0 0 0,-1 0 0 0 0,1-1 0 0 0,1 0 0 0 0,3 5 0 0 0,3 1 0 0 0,-1 0 0 0 0,-1-2 0 0 0,-1-1 0 0 0,3 4 0 0 0,1 0 0 0 0,-1-1 0 0 0,-2-1 0 0 0,-1 2 0 0 0,-2 1 0 0 0,-1-2 0 0 0,0-1 0 0 0,-1-2 0 0 0,1-1 0 0 0,-1-1 0 0 0,0-1 0 0 0,1 0 0 0 0,-1 0 0 0 0,5-5 0 0 0,1-2 0 0 0,1 2 0 0 0,-2 0 0 0 0,-1 1 0 0 0,-2 2 0 0 0,0 1 0 0 0,-1 1 0 0 0,-1 0 0 0 0,5-4 0 0 0,11-2 0 0 0,6 0-16383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7:31.8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24130 5741 16383 0 0,'4'0'0'0'0,"7"0"0"0"0,5 0 0 0 0,5 0 0 0 0,-1 5 0 0 0,0 1 0 0 0,1 0 0 0 0,2-2 0 0 0,1 0 0 0 0,2-2 0 0 0,-5 3 0 0 0,0 2 0 0 0,0-2 0 0 0,1 0 0 0 0,-3 2 0 0 0,-5 5 0 0 0,0 1 0 0 0,2-2 0 0 0,-2 1 0 0 0,1-1 0 0 0,-1 2 0 0 0,0-1 0 0 0,-1 2 0 0 0,1-2 0 0 0,-1 2 0 0 0,1-2 0 0 0,-2 2 0 0 0,2-1 0 0 0,-2 1 0 0 0,2-1 0 0 0,-1 1 0 0 0,-4 3 0 0 0,2-2 0 0 0,3-3 0 0 0,0 1 0 0 0,-3 3 0 0 0,1-2 0 0 0,-1 2 0 0 0,2-3 0 0 0,-2 2 0 0 0,-2 3 0 0 0,2-2 0 0 0,-2 0 0 0 0,-1 3 0 0 0,2-2 0 0 0,3-4 0 0 0,1 0 0 0 0,-3 3 0 0 0,1-2 0 0 0,-1 1 0 0 0,2-1 0 0 0,-2 1 0 0 0,-2 2 0 0 0,2-1 0 0 0,-1 1 0 0 0,-3 1 0 0 0,3-1 0 0 0,-1 0 0 0 0,3-2 0 0 0,-1 1 0 0 0,-2 1 0 0 0,2-1 0 0 0,-1 0 0 0 0,-3 3 0 0 0,3-2 0 0 0,-1 0 0 0 0,3-3 0 0 0,-1 2 0 0 0,-2 1 0 0 0,2-1 0 0 0,4-4 0 0 0,-2 1 0 0 0,-2 2 0 0 0,2-1 0 0 0,-2 2 0 0 0,1-2 0 0 0,0 0 0 0 0,-3 4 0 0 0,-3 2 0 0 0,2-2 0 0 0,0 1 0 0 0,-1 1 0 0 0,-3 2 0 0 0,3-3 0 0 0,1 0 0 0 0,-2 1 0 0 0,3-2 0 0 0,0-1 0 0 0,-1 2 0 0 0,-3 2 0 0 0,-2 2 0 0 0,-1 2 0 0 0,-1 1 0 0 0,-1 0 0 0 0,0 1 0 0 0,-1 0 0 0 0,1 0 0 0 0,0-1 0 0 0,-1 1 0 0 0,1 0 0 0 0,0-1 0 0 0,0 1 0 0 0,0-1 0 0 0,0 1 0 0 0,0-1 0 0 0,-4-4 0 0 0,-2-2 0 0 0,0 1 0 0 0,1 1 0 0 0,-2-3 0 0 0,-1-1 0 0 0,-4-3 0 0 0,1 1 0 0 0,2 1 0 0 0,3 3 0 0 0,2 3 0 0 0,-3-4 0 0 0,0 1 0 0 0,1 1 0 0 0,2 1 0 0 0,1 1 0 0 0,-3-2 0 0 0,0-1 0 0 0,0 0 0 0 0,-3-2 0 0 0,0-1 0 0 0,2 2 0 0 0,-3-2 0 0 0,0 0 0 0 0,2 2 0 0 0,3 2 0 0 0,-3-3 0 0 0,0 1 0 0 0,2 1 0 0 0,1 2 0 0 0,2 1 0 0 0,-3-2 0 0 0,0-2 0 0 0,0 2 0 0 0,1 1 0 0 0,3 2 0 0 0,0 1 0 0 0,1 0 0 0 0,-4-3 0 0 0,-1-1 0 0 0,-3-5 0 0 0,-2 0 0 0 0,2 2 0 0 0,3 2 0 0 0,2 2 0 0 0,1 2 0 0 0,2 2 0 0 0,-3-5 0 0 0,-2 0 0 0 0,1 0 0 0 0,0 2 0 0 0,-2-4 0 0 0,-1-1 0 0 0,2 2 0 0 0,1 2 0 0 0,2 1 0 0 0,1 2 0 0 0,1 0 0 0 0,1 2 0 0 0,0-1 0 0 0,0 1 0 0 0,1 0 0 0 0,-1-1 0 0 0,0 1 0 0 0,0 0 0 0 0,0-1 0 0 0,0 1 0 0 0,0-1 0 0 0,0 1 0 0 0,0-1 0 0 0,0 1 0 0 0,-4-5 0 0 0,-2-2 0 0 0,0 1 0 0 0,2 1 0 0 0,0 1 0 0 0,2 1 0 0 0,1 2 0 0 0,1 0 0 0 0,0 0 0 0 0,0 1 0 0 0,0-1 0 0 0,0 1 0 0 0,1 0 0 0 0,-1-1 0 0 0,0 1 0 0 0,0-1 0 0 0,0 1 0 0 0,0-1 0 0 0,0 1 0 0 0,0-1 0 0 0,0 1 0 0 0,-5-5 0 0 0,-1-2 0 0 0,1 1 0 0 0,0 1 0 0 0,-3-4 0 0 0,0 1 0 0 0,1 1 0 0 0,2 1 0 0 0,2 2 0 0 0,1 2 0 0 0,1 0 0 0 0,1 2 0 0 0,1-1 0 0 0,-6-3 0 0 0,0-3 0 0 0,-1 2 0 0 0,2 0 0 0 0,1 1 0 0 0,1 1 0 0 0,1 2 0 0 0,-4-5 0 0 0,-1 0 0 0 0,0 0 0 0 0,2 1 0 0 0,1 1 0 0 0,1 2 0 0 0,1 0 0 0 0,1 2 0 0 0,0-1 0 0 0,0 1 0 0 0,-4-5 0 0 0,-2-1 0 0 0,1 0 0 0 0,0 1 0 0 0,2 1 0 0 0,1 1 0 0 0,1 2 0 0 0,0 0 0 0 0,1 0 0 0 0,1 1 0 0 0,-1 0 0 0 0,0-1 0 0 0,0 1 0 0 0,0-1 0 0 0,1 1 0 0 0,-1 0 0 0 0,0-1 0 0 0,-5-4 0 0 0,-1-2 0 0 0,0 1 0 0 0,2 1 0 0 0,1 1 0 0 0,0 2 0 0 0,2 0 0 0 0,1 1 0 0 0,0 0 0 0 0,0 1 0 0 0,0 0 0 0 0,1 0 0 0 0,-6-5 0 0 0,-1-2 0 0 0,1 1 0 0 0,0 1 0 0 0,2 1 0 0 0,1 2 0 0 0,1 0 0 0 0,1 1 0 0 0,-1 1 0 0 0,2-1 0 0 0,-1 1 0 0 0,0 0 0 0 0,0-1 0 0 0,-4-4 0 0 0,-2-1 0 0 0,0 0 0 0 0,2 1 0 0 0,1 1 0 0 0,1 1 0 0 0,0 2 0 0 0,2 0 0 0 0,0 0 0 0 0,-4-4 0 0 0,-2-1 0 0 0,1 0 0 0 0,0 1 0 0 0,2 1 0 0 0,1 2 0 0 0,1 0 0 0 0,1 1 0 0 0,0 1 0 0 0,0-1 0 0 0,0 1 0 0 0,0 0 0 0 0,0-1 0 0 0,1 1 0 0 0,-1 0 0 0 0,0-1 0 0 0,0 1 0 0 0,0-1 0 0 0,-5-4 0 0 0,-1-2 0 0 0,1 1 0 0 0,0 1 0 0 0,2 1 0 0 0,-4-3 0 0 0,0 0 0 0 0,1 0 0 0 0,-3-3 0 0 0,0 1 0 0 0,1 1 0 0 0,3 2 0 0 0,-3-3 0 0 0,0 1 0 0 0,1 1 0 0 0,-2-3 0 0 0,0 0 0 0 0,2 2 0 0 0,2 3 0 0 0,1 1 0 0 0,-2-3 0 0 0,-1 0 0 0 0,1 0 0 0 0,-2-2 0 0 0,-6-5 0 0 0,-4-4 0 0 0,-3-4 0 0 0,-3-3 0 0 0,-2-2 0 0 0,3 4 0 0 0,2 1 0 0 0,-1 0 0 0 0,0-1 0 0 0,-2-1 0 0 0,-1-2 0 0 0,-1 0 0 0 0,0 0 0 0 0,0-1 0 0 0,-1-1 0 0 0,1 1 0 0 0,-1 0 0 0 0,0 0 0 0 0,1 0 0 0 0,-1 0 0 0 0,1 0 0 0 0,-1 0 0 0 0,1 0 0 0 0,-1 0 0 0 0,1 0 0 0 0,-1 0 0 0 0,1 0 0 0 0,4 4 0 0 0,2 2 0 0 0,3 4 0 0 0,1 1 0 0 0,-1-2 0 0 0,2 2 0 0 0,-2-1 0 0 0,-1-2 0 0 0,-3-2 0 0 0,-2-2 0 0 0,-1-3 0 0 0,2 5 0 0 0,2 0 0 0 0,3 3 0 0 0,1 1 0 0 0,-2-1 0 0 0,-2-3 0 0 0,-3-2 0 0 0,-1-1 0 0 0,-1-2 0 0 0,-1-1 0 0 0,-1 0 0 0 0,0-1 0 0 0,0 1 0 0 0,0-1 0 0 0,1 1 0 0 0,-1 0 0 0 0,0 0 0 0 0,1 0 0 0 0,-1 0 0 0 0,1 0 0 0 0,0 0 0 0 0,-1 0 0 0 0,5-5 0 0 0,2-1 0 0 0,-1 1 0 0 0,-1 0 0 0 0,-1 2 0 0 0,-2 1 0 0 0,5-4 0 0 0,0 0 0 0 0,-1 0 0 0 0,3-3 0 0 0,1 0 0 0 0,-2 2 0 0 0,-2 1 0 0 0,2-2 0 0 0,1 0 0 0 0,-2 2 0 0 0,-2 1 0 0 0,-1 2 0 0 0,-2 1 0 0 0,-1 2 0 0 0,0-1 0 0 0,4-3 0 0 0,1-1 0 0 0,4-5 0 0 0,1-1 0 0 0,-2 3 0 0 0,-2 1 0 0 0,-2 3 0 0 0,-2 1 0 0 0,3-2 0 0 0,1-1 0 0 0,4-4 0 0 0,-1-1 0 0 0,-1 3 0 0 0,-2 2 0 0 0,2-3 0 0 0,0 1 0 0 0,-2 1 0 0 0,-1 2 0 0 0,2-2 0 0 0,4-5 0 0 0,1-1 0 0 0,-2 3 0 0 0,2-2 0 0 0,-2 1 0 0 0,-2 3 0 0 0,2-3 0 0 0,-1 2 0 0 0,-2 1 0 0 0,2-1 0 0 0,0 0 0 0 0,-2 1 0 0 0,2-1 0 0 0,0-1 0 0 0,2-1 0 0 0,0-1 0 0 0,2-1 0 0 0,-1 1 0 0 0,2-3 0 0 0,-2 3 0 0 0,1-2 0 0 0,0 1 0 0 0,-4 3 0 0 0,-3 4 0 0 0,2-3 0 0 0,8 1 0 0 0,7 7 0 0 0,2 7 0 0 0,8 3 0 0 0,1 4 0 0 0,4 0 0 0 0,5-2 0 0 0,-1 2 0 0 0,2-2 0 0 0,-3 2 0 0 0,1-1 0 0 0,3-3 0 0 0,-3 2 0 0 0,-4 3 0 0 0,1 0 0 0 0,3-3 0 0 0,-2 1 0 0 0,1-1 0 0 0,3-3 0 0 0,-1 2 0 0 0,0-1 0 0 0,-2 3 0 0 0,0-1 0 0 0,3-2 0 0 0,-3 2 0 0 0,2-2 0 0 0,-3 4 0 0 0,1-2 0 0 0,-2 2 0 0 0,2 0 0 0 0,2-4 0 0 0,3-2 0 0 0,-2 1 0 0 0,0 0 0 0 0,-2 3 0 0 0,0-1 0 0 0,2-1 0 0 0,2-3 0 0 0,3-2 0 0 0,1-2 0 0 0,-3 3 0 0 0,0 1 0 0 0,-5 4 0 0 0,0 0 0 0 0,2-1 0 0 0,3-3 0 0 0,-4 3 0 0 0,2-1 0 0 0,0-1 0 0 0,3-3 0 0 0,-3 4 0 0 0,0-1 0 0 0,1 0 0 0 0,-3 2 0 0 0,1 0 0 0 0,1-2 0 0 0,2-1 0 0 0,2-3 0 0 0,2-1 0 0 0,-4 3 0 0 0,-1 1 0 0 0,1 0 0 0 0,2-2 0 0 0,0-1 0 0 0,2-2 0 0 0,-4 5 0 0 0,-1 0 0 0 0,1 0 0 0 0,1-2 0 0 0,2-1 0 0 0,0-1 0 0 0,2-1 0 0 0,0-1 0 0 0,0 0 0 0 0,1 0 0 0 0,0-1 0 0 0,0 1 0 0 0,-1 0 0 0 0,1 0 0 0 0,-1 0 0 0 0,1 0 0 0 0,-1 0 0 0 0,1 0 0 0 0,-1 0 0 0 0,1 0 0 0 0,-1 0 0 0 0,1 0 0 0 0,-1 0 0 0 0,0 0 0 0 0,1 0 0 0 0,-1 0 0 0 0,1 0 0 0 0,-1 0 0 0 0,1 0 0 0 0,-1 0 0 0 0,1 0 0 0 0,-1 0 0 0 0,1 0 0 0 0,-1 0 0 0 0,1 0 0 0 0,-1 0 0 0 0,0 0 0 0 0,1 0 0 0 0,-1 0 0 0 0,1 0 0 0 0,-1 0 0 0 0,1 0 0 0 0,-5-5 0 0 0,-2-1 0 0 0,1 1 0 0 0,1 0 0 0 0,1 2 0 0 0,1 1 0 0 0,2 1 0 0 0,-5-4 0 0 0,0-1 0 0 0,-5-4 0 0 0,0-1 0 0 0,2 3 0 0 0,2 1 0 0 0,-2-2 0 0 0,0 1 0 0 0,-3-3 0 0 0,1 0 0 0 0,-3-2 0 0 0,-3-4 0 0 0,1 2 0 0 0,-2-2 0 0 0,3 2 0 0 0,-1-1 0 0 0,2 3 0 0 0,-1-1 0 0 0,2 1 0 0 0,3 4 0 0 0,-2-2 0 0 0,2 1 0 0 0,-2-2 0 0 0,-4-3 0 0 0,0 0 0 0 0,0-1 0 0 0,-4-3 0 0 0,-2-3 0 0 0,3 3 0 0 0,4 5 0 0 0,0-1 0 0 0,-2-1 0 0 0,-3-3 0 0 0,3 2 0 0 0,-2-1 0 0 0,-1-2 0 0 0,2 3 0 0 0,0 0 0 0 0,-1-2 0 0 0,1 2 0 0 0,0 0 0 0 0,-1-2 0 0 0,2 2 0 0 0,-1 0 0 0 0,-2-2 0 0 0,3 2 0 0 0,-1 0 0 0 0,-1-2 0 0 0,-3-2 0 0 0,3 2 0 0 0,0 0 0 0 0,-2-1 0 0 0,-1-2 0 0 0,2 3 0 0 0,1 0 0 0 0,-2-1 0 0 0,-1-1 0 0 0,2 2 0 0 0,1 0 0 0 0,-2-1 0 0 0,-1-2 0 0 0,-2-1 0 0 0,-1-2 0 0 0,-1-1 0 0 0,-1 0 0 0 0,0-1 0 0 0,-1 1 0 0 0,1-1 0 0 0,0 0 0 0 0,0 0 0 0 0,-1 1 0 0 0,1-1 0 0 0,0 1 0 0 0,0-1 0 0 0,0 1 0 0 0,0-1 0 0 0,0 1 0 0 0,0-1 0 0 0,0 1 0 0 0,0 0 0 0 0,0-1 0 0 0,0 1 0 0 0,0-1 0 0 0,0 1 0 0 0,0-1 0 0 0,-4 5 0 0 0,-2 2 0 0 0,0-1 0 0 0,2-1 0 0 0,0-1 0 0 0,2-1 0 0 0,1-2 0 0 0,1 0 0 0 0,0 0 0 0 0,0-1 0 0 0,-4 5 0 0 0,-2 1 0 0 0,0 0 0 0 0,2-1 0 0 0,1-1 0 0 0,1-2 0 0 0,1 0 0 0 0,-4 4 0 0 0,-1 0 0 0 0,0 0 0 0 0,2-1 0 0 0,1-1 0 0 0,1-2 0 0 0,1-1 0 0 0,1 0 0 0 0,0 0 0 0 0,0-1 0 0 0,0 0 0 0 0,1 1 0 0 0,-1-1 0 0 0,0 1 0 0 0,0-1 0 0 0,0 0 0 0 0,0 1 0 0 0,0 0 0 0 0,0-1 0 0 0,0 1 0 0 0,0-1 0 0 0,0 1 0 0 0,0-1 0 0 0,0 1 0 0 0,0-1 0 0 0,0 1 0 0 0,-4 4 0 0 0,-2 2 0 0 0,0-1 0 0 0,1-1 0 0 0,2-1 0 0 0,1-2 0 0 0,1 0 0 0 0,0-1 0 0 0,1-1 0 0 0,1 1 0 0 0,-1-1 0 0 0,0 0 0 0 0,0 1 0 0 0,0-1 0 0 0,1 1 0 0 0,-1-1 0 0 0,0 1 0 0 0,0-1 0 0 0,0 1 0 0 0,0-1 0 0 0,0 1 0 0 0,0-1 0 0 0,0 1 0 0 0,0-1 0 0 0,0 1 0 0 0,0-1 0 0 0,0 1 0 0 0,0 0 0 0 0,0-1 0 0 0,0 1 0 0 0,0-1 0 0 0,0 1 0 0 0,0-1 0 0 0,0 1 0 0 0,0-1 0 0 0,0 1 0 0 0,0-1 0 0 0,0 1 0 0 0,0 0 0 0 0,0-1 0 0 0,0 1 0 0 0,0-1 0 0 0,0 1 0 0 0,0-1 0 0 0,0 1 0 0 0,0-1 0 0 0,0 1 0 0 0,0-1 0 0 0,0 1 0 0 0,0-1 0 0 0,0 1 0 0 0,0 0 0 0 0,0-1 0 0 0,0 1 0 0 0,0-1 0 0 0,0 1 0 0 0,0-1 0 0 0,0 1 0 0 0,0-1 0 0 0,0 1 0 0 0,4 4 0 0 0,2 1 0 0 0,0 1 0 0 0,-2-2 0 0 0,0-1 0 0 0,-2-2 0 0 0,-1 0 0 0 0,-1-1 0 0 0,0-1 0 0 0,0 1 0 0 0,0-1 0 0 0,-1 0 0 0 0,1 1 0 0 0,0-1 0 0 0,0 1 0 0 0,0-1 0 0 0,0 1 0 0 0,0-1 0 0 0,0 1 0 0 0,0-1 0 0 0,0 1 0 0 0,0-1 0 0 0,0 1 0 0 0,0-1 0 0 0,0 1 0 0 0,0-1 0 0 0,0 1 0 0 0,0 0 0 0 0,0-1 0 0 0,0 1 0 0 0,5 4 0 0 0,0 1 0 0 0,1 0 0 0 0,-1 0 0 0 0,-2-3 0 0 0,-1 0 0 0 0,-1-1 0 0 0,0-1 0 0 0,-1-1 0 0 0,-1 0 0 0 0,1 1 0 0 0,0-1 0 0 0,0 0 0 0 0,0 1 0 0 0,-1-1 0 0 0,1 1 0 0 0,0-1 0 0 0,0 1 0 0 0,0-1 0 0 0,0 1 0 0 0,0-1 0 0 0,0 1 0 0 0,0 0 0 0 0,0-1 0 0 0,0 1 0 0 0,0-1 0 0 0,0 1 0 0 0,0-1 0 0 0,0 1 0 0 0,0-1 0 0 0,0 1 0 0 0,0-1 0 0 0,0 1 0 0 0,0-1 0 0 0,0 1 0 0 0,0 0 0 0 0,0-1 0 0 0,0 1 0 0 0,0-1 0 0 0,0 1 0 0 0,0-1 0 0 0,0 1 0 0 0,0 8 0 0 0,0 13 0 0 0,0 11 0 0 0,0 9 0 0 0,0 7 0 0 0,5-1 0 0 0,1 1 0 0 0,0 1 0 0 0,3-4 0 0 0,0 1 0 0 0,-1 0 0 0 0,-3 1 0 0 0,-1-2-16383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7:38.96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24104 13176 16383 0 0,'4'0'0'0'0,"2"5"0"0"0,4 1 0 0 0,1 4 0 0 0,2 1 0 0 0,0 2 0 0 0,1 0 0 0 0,4-3 0 0 0,-2 1 0 0 0,-3 4 0 0 0,0-1 0 0 0,-2 2 0 0 0,2-2 0 0 0,3-4 0 0 0,-1 2 0 0 0,-3 2 0 0 0,0 0 0 0 0,4-3 0 0 0,-2 1 0 0 0,2-1 0 0 0,-2 2 0 0 0,1-2 0 0 0,2-2 0 0 0,-1 2 0 0 0,1-2 0 0 0,1-1 0 0 0,-1 2 0 0 0,-4 3 0 0 0,0 0 0 0 0,3 3 0 0 0,3-2 0 0 0,-2 1 0 0 0,0-2 0 0 0,-1 2 0 0 0,-1-3 0 0 0,3-2 0 0 0,-2 1 0 0 0,-4 3 0 0 0,1 0 0 0 0,3-4 0 0 0,-2 3 0 0 0,-3 2 0 0 0,1-1 0 0 0,3-3 0 0 0,-1 2 0 0 0,-3 2 0 0 0,-3 4 0 0 0,1-2 0 0 0,-1 1 0 0 0,4-3 0 0 0,-2 1 0 0 0,3-2 0 0 0,-1 0 0 0 0,2-1 0 0 0,3-4 0 0 0,-1 2 0 0 0,-4 3 0 0 0,1 4 0 0 0,-2 3 0 0 0,2-2 0 0 0,-1 1 0 0 0,1-4 0 0 0,-1 1 0 0 0,-2 1 0 0 0,0-2 0 0 0,5-4 0 0 0,-2 1 0 0 0,-2 2 0 0 0,-3 3 0 0 0,1-1 0 0 0,0 1 0 0 0,-3 2 0 0 0,-1 2 0 0 0,2-3 0 0 0,1 0 0 0 0,3-3 0 0 0,-1 0 0 0 0,-1 1 0 0 0,-3 4 0 0 0,-2 1 0 0 0,-2 2 0 0 0,-1 2 0 0 0,-1 0 0 0 0,4-3 0 0 0,2-2 0 0 0,-1 0 0 0 0,-1 1 0 0 0,-1 1 0 0 0,-1 2 0 0 0,-1 1 0 0 0,-1 0 0 0 0,0 0 0 0 0,5-4 0 0 0,1-1 0 0 0,-1 0 0 0 0,-1 1 0 0 0,0 1 0 0 0,-2 2 0 0 0,-1 0 0 0 0,-1 1 0 0 0,0 1 0 0 0,0-1 0 0 0,0 1 0 0 0,-1 0 0 0 0,1-1 0 0 0,0 1 0 0 0,0-1 0 0 0,0 1 0 0 0,0-1 0 0 0,0 1 0 0 0,0-1 0 0 0,-5-4 0 0 0,-1-1 0 0 0,1 0 0 0 0,0 0 0 0 0,2 3 0 0 0,-4-4 0 0 0,0-1 0 0 0,1 1 0 0 0,1 2 0 0 0,-2-3 0 0 0,-1 0 0 0 0,2 1 0 0 0,1 1 0 0 0,-3-2 0 0 0,0 0 0 0 0,2 1 0 0 0,-3-3 0 0 0,0 0 0 0 0,1 2 0 0 0,3 2 0 0 0,-3-2 0 0 0,0 0 0 0 0,2 1 0 0 0,1 1 0 0 0,-3-2 0 0 0,1 0 0 0 0,-4-3 0 0 0,0 0 0 0 0,3 1 0 0 0,-3-1 0 0 0,1 0 0 0 0,-3-1 0 0 0,2-1 0 0 0,-3-1 0 0 0,2 2 0 0 0,-2-3 0 0 0,1 2 0 0 0,-1-2 0 0 0,2 2 0 0 0,2 3 0 0 0,-1-2 0 0 0,-3-3 0 0 0,0 1 0 0 0,-1-2 0 0 0,1 2 0 0 0,4 3 0 0 0,-2-1 0 0 0,-3-3 0 0 0,1 0 0 0 0,-1-1 0 0 0,1 2 0 0 0,-1-1 0 0 0,-2-3 0 0 0,1 1 0 0 0,-1 0 0 0 0,3 2 0 0 0,-1-1 0 0 0,1 2 0 0 0,0 0 0 0 0,-3-4 0 0 0,2 2 0 0 0,-2-1 0 0 0,3 2 0 0 0,-1 0 0 0 0,2 1 0 0 0,-2-1 0 0 0,3 2 0 0 0,-2-1 0 0 0,-3-4 0 0 0,2 2 0 0 0,-2-1 0 0 0,-2-2 0 0 0,-2-3 0 0 0,2 3 0 0 0,0-1 0 0 0,-1-1 0 0 0,3 3 0 0 0,-1 0 0 0 0,-1-2 0 0 0,-2-1 0 0 0,-3-3 0 0 0,0-1 0 0 0,-2-1 0 0 0,0-1 0 0 0,-1-1 0 0 0,0 1 0 0 0,0 0 0 0 0,1-1 0 0 0,-1 1 0 0 0,0 0 0 0 0,1 0 0 0 0,-1 0 0 0 0,1 0 0 0 0,-1 0 0 0 0,1 0 0 0 0,-1 0 0 0 0,1 0 0 0 0,0 0 0 0 0,-1 0 0 0 0,1 0 0 0 0,-1 0 0 0 0,1 0 0 0 0,-1 0 0 0 0,1 0 0 0 0,4-5 0 0 0,1-1 0 0 0,1 1 0 0 0,-2 0 0 0 0,-1 2 0 0 0,3-4 0 0 0,0 0 0 0 0,0 1 0 0 0,3-3 0 0 0,-1 0 0 0 0,-1 2 0 0 0,-2-3 0 0 0,3-4 0 0 0,-1 0 0 0 0,-1 3 0 0 0,-2 3 0 0 0,4-2 0 0 0,-1 2 0 0 0,-1 1 0 0 0,2-2 0 0 0,5-5 0 0 0,0 1 0 0 0,-2 2 0 0 0,1-1 0 0 0,3-3 0 0 0,-1 0 0 0 0,-3 4 0 0 0,1-2 0 0 0,-1 2 0 0 0,1-1 0 0 0,-1 0 0 0 0,2-1 0 0 0,-1 1 0 0 0,-3-2 0 0 0,-4 1 0 0 0,3-1 0 0 0,0-3 0 0 0,-2 2 0 0 0,2-2 0 0 0,1 3 0 0 0,2-2 0 0 0,-1 3 0 0 0,-1 3 0 0 0,1-1 0 0 0,4-3 0 0 0,0 0 0 0 0,1-1 0 0 0,-2 2 0 0 0,-3 2 0 0 0,2 0 0 0 0,2-4 0 0 0,-1 1 0 0 0,-2 3 0 0 0,1-1 0 0 0,2-3 0 0 0,0 1 0 0 0,-3 3 0 0 0,1-2 0 0 0,-2 2 0 0 0,-2 3 0 0 0,1-2 0 0 0,0 1 0 0 0,2-3 0 0 0,0 1 0 0 0,-3 3 0 0 0,2-3 0 0 0,0 1 0 0 0,-3 2 0 0 0,-2 3 0 0 0,2 6 0 0 0,9 4 0 0 0,11 0 0 0 0,5 4 0 0 0,6 1 0 0 0,5-2 0 0 0,5-2 0 0 0,3-2 0 0 0,1-2 0 0 0,2-1 0 0 0,-1-1 0 0 0,1 0 0 0 0,-1 0 0 0 0,0-1 0 0 0,-4 6 0 0 0,-3 0 0 0 0,1 1 0 0 0,1-2 0 0 0,1 0 0 0 0,2-2 0 0 0,0-1 0 0 0,1-1 0 0 0,0 0 0 0 0,1 0 0 0 0,0 0 0 0 0,-1-1 0 0 0,1 1 0 0 0,0 0 0 0 0,-1 0 0 0 0,1 0 0 0 0,-1 0 0 0 0,1 0 0 0 0,-1 0 0 0 0,1 0 0 0 0,-1 0 0 0 0,1 0 0 0 0,-1 0 0 0 0,0 0 0 0 0,1 0 0 0 0,-1 0 0 0 0,1 0 0 0 0,-1 0 0 0 0,1 0 0 0 0,-1 0 0 0 0,1 0 0 0 0,-1 0 0 0 0,1 0 0 0 0,-1 0 0 0 0,-4-4 0 0 0,-2-2 0 0 0,-3-5 0 0 0,-1 1 0 0 0,1 1 0 0 0,3 2 0 0 0,2 3 0 0 0,-3-3 0 0 0,1 0 0 0 0,-4-4 0 0 0,0 1 0 0 0,2 1 0 0 0,-2-1 0 0 0,0 0 0 0 0,3 2 0 0 0,-3-2 0 0 0,1 1 0 0 0,-2-3 0 0 0,0 0 0 0 0,3 3 0 0 0,2 3 0 0 0,-2-2 0 0 0,0 0 0 0 0,-2-3 0 0 0,0 0 0 0 0,2 3 0 0 0,-3-3 0 0 0,2 1 0 0 0,-3-2 0 0 0,1 1 0 0 0,-2-3 0 0 0,1 2 0 0 0,-1-2 0 0 0,1 1 0 0 0,-2-1 0 0 0,-3-3 0 0 0,2 1 0 0 0,-1-1 0 0 0,2 3 0 0 0,-1-1 0 0 0,-2-3 0 0 0,1 2 0 0 0,0-1 0 0 0,2 3 0 0 0,-1-1 0 0 0,3 2 0 0 0,-2-1 0 0 0,-2-3 0 0 0,-4-3 0 0 0,3 2 0 0 0,-1-1 0 0 0,3 4 0 0 0,-1-1 0 0 0,-1-2 0 0 0,-3-3 0 0 0,2 3 0 0 0,0 0 0 0 0,-2-2 0 0 0,4 3 0 0 0,-1-1 0 0 0,-2-1 0 0 0,-2-2 0 0 0,3 2 0 0 0,0 0 0 0 0,-2-1 0 0 0,-1-2 0 0 0,-2-1 0 0 0,-2-2 0 0 0,0-1 0 0 0,-1 0 0 0 0,4 4 0 0 0,2 1 0 0 0,-1 0 0 0 0,0-1 0 0 0,-2-2 0 0 0,-1 0 0 0 0,3 3 0 0 0,2 1 0 0 0,-2-1 0 0 0,0-1 0 0 0,-2-1 0 0 0,-1-2 0 0 0,-2-1 0 0 0,1 0 0 0 0,-1 0 0 0 0,-1-1 0 0 0,1 0 0 0 0,0 1 0 0 0,0-1 0 0 0,0 0 0 0 0,0 1 0 0 0,-1-1 0 0 0,1 1 0 0 0,0-1 0 0 0,0 1 0 0 0,0-1 0 0 0,-4 6 0 0 0,-2 0 0 0 0,0 0 0 0 0,2-1 0 0 0,0-1 0 0 0,2-1 0 0 0,-3 3 0 0 0,-2 1 0 0 0,2-1 0 0 0,-4 4 0 0 0,0-1 0 0 0,1-1 0 0 0,3-2 0 0 0,1-2 0 0 0,-2 3 0 0 0,-1 1 0 0 0,-3 3 0 0 0,-1-1 0 0 0,3 0 0 0 0,-3 1 0 0 0,1-1 0 0 0,2-1 0 0 0,-2 1 0 0 0,1 0 0 0 0,-3 3 0 0 0,0-1 0 0 0,3-3 0 0 0,-1 2 0 0 0,0 0 0 0 0,2-3 0 0 0,-2 3 0 0 0,1-2 0 0 0,-3 4 0 0 0,1-2 0 0 0,2-1 0 0 0,-2 1 0 0 0,6 4 0 0 0,8 4 0 0 0,8 3 0 0 0,2 7 0 0 0,3 3 0 0 0,-1 6 0 0 0,2 4 0 0 0,-3 6 0 0 0,2-2 0 0 0,2-4 0 0 0,-2 0 0 0 0,-4-2-16383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8:00.27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22437 15002 16383 0 0,'4'0'0'0'0,"7"0"0"0"0,5 0 0 0 0,0 4 0 0 0,2 2 0 0 0,3 0 0 0 0,1-1 0 0 0,2-2 0 0 0,-2 3 0 0 0,-2 2 0 0 0,1-2 0 0 0,-3 3 0 0 0,-1 0 0 0 0,-2 3 0 0 0,0-1 0 0 0,2-2 0 0 0,3-2 0 0 0,-2 2 0 0 0,0-1 0 0 0,-2 3 0 0 0,0-1 0 0 0,1-1 0 0 0,4-3 0 0 0,1-2 0 0 0,-2 2 0 0 0,0 1 0 0 0,1-1 0 0 0,1-2 0 0 0,-3 4 0 0 0,0-1 0 0 0,1-1 0 0 0,-3 4 0 0 0,0-1 0 0 0,2-2 0 0 0,3-1 0 0 0,1-3 0 0 0,1-1 0 0 0,2-1 0 0 0,0-1 0 0 0,1 0 0 0 0,0-1 0 0 0,0 1 0 0 0,-1-1 0 0 0,1 1 0 0 0,0 0 0 0 0,-1 0 0 0 0,1 0 0 0 0,-1 0 0 0 0,1 0 0 0 0,-1 0 0 0 0,1 0 0 0 0,-1 0 0 0 0,-4-5 0 0 0,-2 0 0 0 0,1-1 0 0 0,-3-3 0 0 0,-1-1 0 0 0,-3-2 0 0 0,1 1 0 0 0,2 1 0 0 0,-2-1 0 0 0,1 1 0 0 0,3 2 0 0 0,-2-2 0 0 0,0 1 0 0 0,-3-3 0 0 0,2 1 0 0 0,-3-3 0 0 0,1 2 0 0 0,-2-2 0 0 0,2-3 0 0 0,-2-3 0 0 0,2-3 0 0 0,3 3 0 0 0,-2 0 0 0 0,-2-1 0 0 0,-5-2 0 0 0,2 4 0 0 0,-2 0 0 0 0,-1-1 0 0 0,-3-2 0 0 0,3 3 0 0 0,1 1 0 0 0,-2-2 0 0 0,-2-2 0 0 0,-1-1 0 0 0,-1-2 0 0 0,-1-1 0 0 0,-1 0 0 0 0,0-1 0 0 0,-1 0 0 0 0,1 1 0 0 0,0-1 0 0 0,-1 0 0 0 0,1 1 0 0 0,0-1 0 0 0,0 1 0 0 0,0-1 0 0 0,0 1 0 0 0,0-1 0 0 0,0 1 0 0 0,0-1 0 0 0,0 1 0 0 0,0-1 0 0 0,5 6 0 0 0,1 9 0 0 0,-1 12 0 0 0,0 11 0 0 0,-2 7 0 0 0,-1 6 0 0 0,-1 3 0 0 0,0 1 0 0 0,-1 1 0 0 0,0-1 0 0 0,-1 0 0 0 0,1 0 0 0 0,0-1 0 0 0,0 0 0 0 0,0 0 0 0 0,0-1 0 0 0,0 0 0 0 0,0 1 0 0 0,0-1 0 0 0,0 1 0 0 0,0-1 0 0 0,0 0 0 0 0,0 1 0 0 0,0-1 0 0 0,-5-4 0 0 0,-1-1 0 0 0,1-1 0 0 0,0 2 0 0 0,2 2 0 0 0,-4-5 0 0 0,0 1 0 0 0,1 0 0 0 0,-3-2 0 0 0,-5-1 0 0 0,1 2 0 0 0,2 2 0 0 0,-2-3 0 0 0,-3-4 0 0 0,2 0 0 0 0,2 2 0 0 0,0-1 0 0 0,1 0 0 0 0,3 3 0 0 0,-2-1 0 0 0,-4-5 0 0 0,1 1 0 0 0,2 3 0 0 0,-1-2 0 0 0,6-3 0 0 0,8-3 0 0 0,8-4 0 0 0,8-1 0 0 0,0-7 0 0 0,1-2 0 0 0,-2-5 0 0 0,1 0 0 0 0,1 1 0 0 0,-2-1 0 0 0,0 0 0 0 0,2 3 0 0 0,-2-3 0 0 0,-5-3 0 0 0,1 1 0 0 0,-2-3 0 0 0,2 3 0 0 0,-2-2 0 0 0,2 1 0 0 0,-1 0 0 0 0,2 1 0 0 0,3 4 0 0 0,-2-2 0 0 0,-2-4 0 0 0,0 2 0 0 0,-2-2 0 0 0,2 1 0 0 0,-2-1 0 0 0,2 2 0 0 0,-1-1 0 0 0,-2-4 0 0 0,1 3 0 0 0,-2-2 0 0 0,-1-2 0 0 0,2-2 0 0 0,-1-2 0 0 0,3 2 0 0 0,-1 1 0 0 0,-2-1 0 0 0,-3-1 0 0 0,-2-1 0 0 0,2 2 0 0 0,1 1 0 0 0,-1 0 0 0 0,-2-2 0 0 0,3 3 0 0 0,1 0 0 0 0,-2-1 0 0 0,-1-1 0 0 0,-2-3 0 0 0,-1 0 0 0 0,-1-2 0 0 0,3 4 0 0 0,2 2 0 0 0,-1-1 0 0 0,0-2 0 0 0,2 4 0 0 0,1 1 0 0 0,-1-2 0 0 0,-2-2 0 0 0,-2-1 0 0 0,-1-1 0 0 0,-2-2 0 0 0,1 0 0 0 0,-1-1 0 0 0,-1 0 0 0 0,5 5 0 0 0,2 1 0 0 0,0 0 0 0 0,-2-1 0 0 0,-1-1 0 0 0,-1-2 0 0 0,-1 0 0 0 0,0-1 0 0 0,-1 0 0 0 0,0-1 0 0 0,-1 0 0 0 0,1 1 0 0 0,0-1 0 0 0,0 0 0 0 0,0 1 0 0 0,0-1 0 0 0,-5 5 0 0 0,-1 2 0 0 0,0-1 0 0 0,2-1 0 0 0,-4 4 0 0 0,0-1 0 0 0,-3 4 0 0 0,0 0 0 0 0,-3 2 0 0 0,2-1 0 0 0,2-3 0 0 0,3-3 0 0 0,-1 2 0 0 0,-1 0 0 0 0,-2 3 0 0 0,1-1 0 0 0,1-2 0 0 0,3-3 0 0 0,-2 3 0 0 0,0 0 0 0 0,2-2 0 0 0,1-2 0 0 0,-2 3 0 0 0,-1 0 0 0 0,-3 3 0 0 0,0 0 0 0 0,-2 3 0 0 0,-3 4 0 0 0,0-2 0 0 0,3-3 0 0 0,0 1 0 0 0,-3 2 0 0 0,-3 4 0 0 0,2-3 0 0 0,-1 2 0 0 0,-2 1 0 0 0,-2 3 0 0 0,-1 1 0 0 0,-3 2 0 0 0,1 0 0 0 0,-2 1 0 0 0,0 0 0 0 0,0 1 0 0 0,1-1 0 0 0,-1 0 0 0 0,5-4 0 0 0,1-2 0 0 0,0 1 0 0 0,-1 0 0 0 0,-1 2 0 0 0,-1 1 0 0 0,-2 1 0 0 0,0 0 0 0 0,0 1 0 0 0,-1 0 0 0 0,1 1 0 0 0,-1-1 0 0 0,0 0 0 0 0,1 0 0 0 0,-1 0 0 0 0,1 0 0 0 0,4 5 0 0 0,1 1 0 0 0,0 0 0 0 0,0-2 0 0 0,-3-1 0 0 0,4 4 0 0 0,1 0 0 0 0,-1-1 0 0 0,-2-1 0 0 0,-1-2 0 0 0,-2-1 0 0 0,-1-2 0 0 0,0 1 0 0 0,-1-1 0 0 0,1-1 0 0 0,-1 1 0 0 0,5 4 0 0 0,1 2 0 0 0,0 0 0 0 0,-1-2 0 0 0,3 4 0 0 0,5 4 0 0 0,1 1 0 0 0,-3-2 0 0 0,2 1 0 0 0,-1-1 0 0 0,1 2 0 0 0,0-1 0 0 0,1 2 0 0 0,-1-2 0 0 0,1 2 0 0 0,4 3 0 0 0,-2-1 0 0 0,1 1 0 0 0,-2-3 0 0 0,1 1 0 0 0,-2-1 0 0 0,1 0 0 0 0,2 3 0 0 0,-1-2 0 0 0,1 2 0 0 0,3 2 0 0 0,-3-3 0 0 0,1 2 0 0 0,2 1 0 0 0,1 2 0 0 0,3 3 0 0 0,-3-4 0 0 0,0 0 0 0 0,0 0 0 0 0,-3-2 0 0 0,0 0 0 0 0,2 1 0 0 0,-3-3 0 0 0,1 2 0 0 0,1 0 0 0 0,-2-1 0 0 0,1 0 0 0 0,1 2 0 0 0,-2-2 0 0 0,1 0 0 0 0,2 2 0 0 0,-3-3 0 0 0,1 2 0 0 0,1 1 0 0 0,-2-3 0 0 0,1 2 0 0 0,2 1 0 0 0,-3-3 0 0 0,1 2 0 0 0,-3-4 0 0 0,1 1 0 0 0,2 3 0 0 0,2 2 0 0 0,-1-2 0 0 0,0 0 0 0 0,1 2 0 0 0,-2-2 0 0 0,-4-5 0 0 0,0 0 0 0 0,2 3 0 0 0,3 2 0 0 0,-2-1 0 0 0,2 1 0 0 0,-4-3 0 0 0,1 1 0 0 0,3 1 0 0 0,2 4 0 0 0,2 2 0 0 0,-2-3 0 0 0,-1-1 0 0 0,1 2 0 0 0,2 1 0 0 0,1 2 0 0 0,-3-4 0 0 0,-1 0 0 0 0,1 1 0 0 0,2 1 0 0 0,1 1 0 0 0,1 2 0 0 0,1 0 0 0 0,1 2 0 0 0,0-1 0 0 0,1 1 0 0 0,-1 0 0 0 0,0-1 0 0 0,0 1 0 0 0,0 0 0 0 0,1-1 0 0 0,-1 1 0 0 0,0-1 0 0 0,0 1 0 0 0,0-1 0 0 0,0 1 0 0 0,0-1 0 0 0,0 0 0 0 0,0 1 0 0 0,0-1 0 0 0,4-4 0 0 0,2-1 0 0 0,0 0 0 0 0,3-4 0 0 0,0 0 0 0 0,-1 2 0 0 0,-2 2 0 0 0,2-3 0 0 0,0 0 0 0 0,-2 2 0 0 0,4-3 0 0 0,-1 1 0 0 0,2-4 0 0 0,5-3 0 0 0,-1 1 0 0 0,2-3 0 0 0,-3 3 0 0 0,2-1 0 0 0,2-2 0 0 0,-2 1 0 0 0,1 0 0 0 0,-3 2 0 0 0,2-1 0 0 0,1-2 0 0 0,-1 1 0 0 0,1 0 0 0 0,-3 2 0 0 0,1 0 0 0 0,2-3 0 0 0,-1 1 0 0 0,1 0 0 0 0,2-2 0 0 0,2-3 0 0 0,2-2 0 0 0,-3 4 0 0 0,0-1 0 0 0,1 0 0 0 0,1-2 0 0 0,2-1 0 0 0,1-2 0 0 0,1 0 0 0 0,0-1 0 0 0,0 0 0 0 0,1 0 0 0 0,0 0 0 0 0,0-1 0 0 0,-1 1 0 0 0,1 0 0 0 0,-1 0 0 0 0,1 0 0 0 0,-1 0 0 0 0,1 0 0 0 0,-1 0 0 0 0,1 0 0 0 0,-1 0 0 0 0,1 0 0 0 0,-1 0 0 0 0,-4-4 0 0 0,-2-2 0 0 0,1 0 0 0 0,1 1 0 0 0,-3-3 0 0 0,-1 0 0 0 0,2 2 0 0 0,1 1 0 0 0,2 1 0 0 0,-2-2 0 0 0,-2-1 0 0 0,-3-3 0 0 0,0-1 0 0 0,2 3 0 0 0,2 2 0 0 0,3 1 0 0 0,-4-1 0 0 0,1-1 0 0 0,1 1 0 0 0,-4-3 0 0 0,1-4 0 0 0,1 0 0 0 0,2 2 0 0 0,-2-2 0 0 0,-1 2 0 0 0,-2-2 0 0 0,0 1 0 0 0,-3-2 0 0 0,1 2 0 0 0,-2-2 0 0 0,2 2 0 0 0,-2-2 0 0 0,2 1 0 0 0,-2-1 0 0 0,2 2 0 0 0,-2-2 0 0 0,2 1 0 0 0,-6 4 0 0 0,-4 7 0 0 0,-8 4 0 0 0,-3 6 0 0 0,-4 2 0 0 0,-1 4 0 0 0,-3-1 0 0 0,1 2 0 0 0,-1-1 0 0 0,-3-4 0 0 0,2 2 0 0 0,-1-2 0 0 0,-2-2 0 0 0,2 2 0 0 0,0-1 0 0 0,-3-2 0 0 0,-1-2 0 0 0,2 3 0 0 0,0-1 0 0 0,4 4 0 0 0,-1-1 0 0 0,-2-1 0 0 0,-2-3 0 0 0,-3-2 0 0 0,-1-2 0 0 0,3 4 0 0 0,1 0 0 0 0,-1-1 0 0 0,3 4 0 0 0,0 0 0 0 0,-1-2 0 0 0,-2-2 0 0 0,-2-1 0 0 0,-2-2 0 0 0,0-1 0 0 0,3 3 0 0 0,1 2 0 0 0,0 0 0 0 0,-1-2 0 0 0,-2-1 0 0 0,4 3 0 0 0,1 1 0 0 0,-2-1 0 0 0,-1-1 0 0 0,-1-2 0 0 0,3 3 0 0 0,0 1 0 0 0,0-1 0 0 0,-2-2 0 0 0,-2-1 0 0 0,0-1 0 0 0,-2-1 0 0 0,0-1 0 0 0,-1 0 0 0 0,0 0 0 0 0,1-1 0 0 0,-1 1 0 0 0,0 0 0 0 0,1 0 0 0 0,-1 0 0 0 0,1 0 0 0 0,-1 0 0 0 0,1 0 0 0 0,-1 0 0 0 0,1 0 0 0 0,-1 0 0 0 0,1 0 0 0 0,-1 0 0 0 0,1 0 0 0 0,0 0 0 0 0,4-5 0 0 0,1-1 0 0 0,0 0 0 0 0,4-3 0 0 0,0 0 0 0 0,-2 1 0 0 0,3-2 0 0 0,-1 0 0 0 0,-2 3 0 0 0,3-3 0 0 0,-1 0 0 0 0,2 7 0 0 0,9 4 0 0 0,5 6 0 0 0,7 2 0 0 0,3 4 0 0 0,0 4 0 0 0,2-1 0 0 0,5-3 0 0 0,-1 1 0 0 0,1-2 0 0 0,3-3 0 0 0,3-3 0 0 0,2-3 0 0 0,1-2 0 0 0,-4 4 0 0 0,0 1 0 0 0,0-1 0 0 0,2-1 0 0 0,0-1 0 0 0,2-1 0 0 0,1-2 0 0 0,0 1 0 0 0,0-1 0 0 0,1-1 0 0 0,0 1 0 0 0,-1 0 0 0 0,1 0 0 0 0,0 0 0 0 0,-1 0 0 0 0,1-1 0 0 0,-1 1 0 0 0,1 0 0 0 0,-1 0 0 0 0,-4-4 0 0 0,-2-2 0 0 0,1 0 0 0 0,1 2 0 0 0,1 0 0 0 0,2 2 0 0 0,0 1 0 0 0,-3-4 0 0 0,-2-1 0 0 0,1 1 0 0 0,1 1 0 0 0,-3-4 0 0 0,0 0 0 0 0,0 2 0 0 0,3 1 0 0 0,1 1 0 0 0,-3-2 0 0 0,0-1 0 0 0,1 1 0 0 0,-4-3 0 0 0,1 1 0 0 0,1 0 0 0 0,2 3 0 0 0,2 1 0 0 0,-3-2 0 0 0,-1-1 0 0 0,2 1 0 0 0,1 2 0 0 0,-3-4 0 0 0,0 1 0 0 0,-3-4 0 0 0,-1 0 0 0 0,3 2 0 0 0,-2-2 0 0 0,-5 1-16383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8:02.29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22516 15584 16383 0 0,'5'0'0'0'0,"5"0"0"0"0,6 0 0 0 0,5 0 0 0 0,3 0 0 0 0,2 0 0 0 0,1 0 0 0 0,1 0 0 0 0,0 0 0 0 0,-1 0 0 0 0,0 0 0 0 0,0 0 0 0 0,0 0 0 0 0,-1 0 0 0 0,1 0 0 0 0,-5 4 0 0 0,-2 2 0 0 0,1 0 0 0 0,1-1 0 0 0,1-2 0 0 0,1-1 0 0 0,2-1 0 0 0,0 0 0 0 0,0-1 0 0 0,-4 4 0 0 0,-1 2 0 0 0,0-1 0 0 0,1-1 0 0 0,1 0 0 0 0,2-2 0 0 0,0-1 0 0 0,1-1 0 0 0,1 0 0 0 0,-1 0 0 0 0,1 0 0 0 0,0-1 0 0 0,-1 1 0 0 0,1 0 0 0 0,-5-5 0 0 0,-1-1 0 0 0,-1 1 0 0 0,2 0 0 0 0,1 2 0 0 0,2 1 0 0 0,-4-4 0 0 0,-1 0 0 0 0,-4-4 0 0 0,0-1 0 0 0,2 2 0 0 0,-3-1 0 0 0,2-1 0 0 0,1 3 0 0 0,-1-2 0 0 0,-5-4 0 0 0,1 1 0 0 0,3 2 0 0 0,-2-1 0 0 0,-3-4 0 0 0,1 2 0 0 0,3 3 0 0 0,-1-2 0 0 0,2 2 0 0 0,-3-2 0 0 0,-2-3 0 0 0,0 2 0 0 0,-1-3 0 0 0,3 3 0 0 0,-2-1 0 0 0,-3-3 0 0 0,3 2 0 0 0,3 4 0 0 0,0-1 0 0 0,-3-3 0 0 0,1 2 0 0 0,-1-1 0 0 0,2 1 0 0 0,-2-1 0 0 0,3 2 0 0 0,-2-1 0 0 0,2 1 0 0 0,-2-1 0 0 0,2 2 0 0 0,-1-2 0 0 0,-4-3 0 0 0,2 2 0 0 0,-1-2 0 0 0,2 3 0 0 0,0-2 0 0 0,1 3 0 0 0,-1-1 0 0 0,-3-3 0 0 0,2 1 0 0 0,-1 0 0 0 0,3 2 0 0 0,-2-2 0 0 0,-2-1 0 0 0,1 1 0 0 0,0-1 0 0 0,2 3 0 0 0,-1-1 0 0 0,3 2 0 0 0,-2-2 0 0 0,-2-2 0 0 0,1 2 0 0 0,-1-1 0 0 0,2 1 0 0 0,-1 0 0 0 0,-2-2 0 0 0,-3-4 0 0 0,-2-1 0 0 0,2 2 0 0 0,1 0 0 0 0,-1-1 0 0 0,-2-1 0 0 0,3 2 0 0 0,1 1 0 0 0,-2-1 0 0 0,-1-1 0 0 0,2 2 0 0 0,1 0 0 0 0,-1-1 0 0 0,-3-1 0 0 0,-1-3 0 0 0,-1-1 0 0 0,-1 0 0 0 0,-1-2 0 0 0,-5 5 0 0 0,-1 1 0 0 0,0 0 0 0 0,1-1 0 0 0,-3 3 0 0 0,0 5-16383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8:31.80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24156 14208 16383 0 0,'5'0'0'0'0,"5"0"0"0"0,2-4 0 0 0,3-2 0 0 0,-1-5 0 0 0,1 1 0 0 0,-1-4 0 0 0,-4-3 0 0 0,2 1 0 0 0,-2-1 0 0 0,2 2 0 0 0,0-1 0 0 0,-4-2 0 0 0,3 2 0 0 0,3 4 0 0 0,0-1 0 0 0,-3-2 0 0 0,-4-4 0 0 0,3 2 0 0 0,-2-1 0 0 0,-1-2 0 0 0,-2-1 0 0 0,-3 6 0 0 0,0 11 0 0 0,-6 6 0 0 0,-2 7 0 0 0,-5 2 0 0 0,0 4 0 0 0,2 3 0 0 0,-2 0 0 0 0,0 0 0 0 0,3 2 0 0 0,-3-3 0 0 0,2 1 0 0 0,1 2 0 0 0,-1-3 0 0 0,0 0 0 0 0,-3-2 0 0 0,1 0 0 0 0,2 2 0 0 0,-2-1 0 0 0,1 0 0 0 0,-2-1 0 0 0,0 0 0 0 0,-1-2 0 0 0,1 1 0 0 0,-2-2 0 0 0,1 2 0 0 0,-1-2 0 0 0,1 2 0 0 0,8-1 0 0 0,9-4 0 0 0,8-3 0 0 0,7-2 0 0 0,5-2 0 0 0,-2-6 0 0 0,-1-2 0 0 0,-3-5 0 0 0,0 0 0 0 0,1 2 0 0 0,-3-3 0 0 0,1 1 0 0 0,1 3 0 0 0,-1-2 0 0 0,0 0 0 0 0,-3-2 0 0 0,-3-3 0 0 0,0 0 0 0 0,4 3 0 0 0,-2-1 0 0 0,-2-3 0 0 0,-4-3 0 0 0,3 2 0 0 0,-2-1 0 0 0,3 2 0 0 0,-1 0 0 0 0,-1-2 0 0 0,-3-2 0 0 0,-2-3 0 0 0,-2-1 0 0 0,-1-2 0 0 0,-1 0 0 0 0,-1-1 0 0 0,1 0 0 0 0,-1 0 0 0 0,1 0 0 0 0,0 0 0 0 0,-1 1 0 0 0,1-1 0 0 0,0 1 0 0 0,0-1 0 0 0,0 1 0 0 0,-4 4 0 0 0,-2 1 0 0 0,0 1 0 0 0,-3 2 0 0 0,0 1 0 0 0,1-2 0 0 0,-2 3 0 0 0,0-1 0 0 0,-2 3 0 0 0,-4 4 0 0 0,1-2 0 0 0,-2 3 0 0 0,-2 1 0 0 0,2-1 0 0 0,0 0 0 0 0,-3 2 0 0 0,-1 2 0 0 0,2-3 0 0 0,0 1 0 0 0,-1 0 0 0 0,2-2 0 0 0,1 0 0 0 0,-2 2 0 0 0,-2 2 0 0 0,-2 1 0 0 0,-2 3 0 0 0,-1 0 0 0 0,4-4 0 0 0,2-1 0 0 0,-2 1 0 0 0,0 1 0 0 0,3-4 0 0 0,1 1 0 0 0,-2 0 0 0 0,-2 2 0 0 0,-1 2 0 0 0,-2 1 0 0 0,4 6 0 0 0,1 1 0 0 0,4 6 0 0 0,-1 0 0 0 0,4 3 0 0 0,-1-2 0 0 0,2 3 0 0 0,3 3 0 0 0,-2-2 0 0 0,2 1 0 0 0,2 2 0 0 0,2 3 0 0 0,-3-3 0 0 0,1 0 0 0 0,0 1 0 0 0,3 2 0 0 0,1 2 0 0 0,1 0 0 0 0,6-2 0 0 0,2-2 0 0 0,0 1 0 0 0,4-3 0 0 0,-1-1 0 0 0,-1 2 0 0 0,2-2 0 0 0,5-5 0 0 0,-1 1 0 0 0,1-2 0 0 0,-1 1 0 0 0,2-1 0 0 0,-3 2 0 0 0,1-1 0 0 0,-1 2 0 0 0,1-2 0 0 0,3-2 0 0 0,-1 1 0 0 0,0-1 0 0 0,3-3 0 0 0,-2 3 0 0 0,0-1 0 0 0,2-2 0 0 0,-2 3 0 0 0,1-1 0 0 0,-4 3 0 0 0,2-1 0 0 0,1-2 0 0 0,3-3 0 0 0,-2 3 0 0 0,1-1 0 0 0,1-2 0 0 0,1-1 0 0 0,3-2 0 0 0,1-2 0 0 0,1 0 0 0 0,0-1 0 0 0,1 0 0 0 0,0-1 0 0 0,0 1 0 0 0,-1 0 0 0 0,1 0 0 0 0,0-1 0 0 0,-1 1 0 0 0,-4-4 0 0 0,-1-2 0 0 0,-5-4 0 0 0,-5-5 0 0 0,-4-5 0 0 0,1 2 0 0 0,0-1 0 0 0,-3-2 0 0 0,4 3 0 0 0,-1 0 0 0 0,-1-2 0 0 0,-2-1 0 0 0,-2-3 0 0 0,-1 0 0 0 0,-2-2 0 0 0,0 0 0 0 0,0-1 0 0 0,0 0 0 0 0,0 0 0 0 0,-1 0 0 0 0,-4 5 0 0 0,-1 2 0 0 0,1-1 0 0 0,-5 3 0 0 0,1 1 0 0 0,-3 3 0 0 0,0-1 0 0 0,-2 3 0 0 0,2-2 0 0 0,2-3 0 0 0,-1 2 0 0 0,1-1 0 0 0,-3 2 0 0 0,2-2 0 0 0,-2 3 0 0 0,1-1 0 0 0,-2 1 0 0 0,1-1 0 0 0,-1 2 0 0 0,1-2 0 0 0,-1 2 0 0 0,2-2 0 0 0,-2 2 0 0 0,-3 2 0 0 0,-3 4 0 0 0,-3 2 0 0 0,-2 2 0 0 0,0 1 0 0 0,-2 2 0 0 0,0-1 0 0 0,4-4 0 0 0,2-1 0 0 0,0 0 0 0 0,-1 0 0 0 0,-1 2 0 0 0,-2 1 0 0 0,0 1 0 0 0,-1 1 0 0 0,-1 0 0 0 0,5 4 0 0 0,6 7 0 0 0,1 1 0 0 0,-1-2 0 0 0,1 3 0 0 0,5 3 0 0 0,-2-1 0 0 0,2 1 0 0 0,2 3 0 0 0,3 2 0 0 0,-3-2 0 0 0,-3-4 0 0 0,-1-1 0 0 0,1 2 0 0 0,4 3 0 0 0,2 3 0 0 0,3 2 0 0 0,0 1 0 0 0,2 1 0 0 0,0 1 0 0 0,1 0 0 0 0,0 0 0 0 0,3-5 0 0 0,3-1 0 0 0,-1 0 0 0 0,3-3 0 0 0,5-6 0 0 0,-1 1 0 0 0,-1 2 0 0 0,1-1 0 0 0,-2 1 0 0 0,2-2 0 0 0,3-3 0 0 0,4-3 0 0 0,-2 2 0 0 0,0-1 0 0 0,-2 2 0 0 0,0 1 0 0 0,2-3 0 0 0,3-2 0 0 0,1-2 0 0 0,3-2 0 0 0,-4 3 0 0 0,0 1 0 0 0,0 0 0 0 0,1-2 0 0 0,-3 3 0 0 0,0 1 0 0 0,-4 3 0 0 0,1 0 0 0 0,2-2 0 0 0,-3 1 0 0 0,1 0 0 0 0,-2 3 0 0 0,1-2 0 0 0,3-2 0 0 0,-3-7 0 0 0,-2-8 0 0 0,-5-8 0 0 0,1-2 0 0 0,0-2 0 0 0,-3-3 0 0 0,-1-2 0 0 0,-3-2 0 0 0,0-1 0 0 0,-2-1 0 0 0,0 10 0 0 0,0 11 0 0 0,4 6 0 0 0,1 9 0 0 0,1 7 0 0 0,-2 5 0 0 0,-1 3 0 0 0,-1 3 0 0 0,4-4 0 0 0,0-1 0 0 0,0 0 0 0 0,3-3 0 0 0,0-1 0 0 0,-2 1 0 0 0,-1 2 0 0 0,-3 2 0 0 0,-1 1 0 0 0,-1 2 0 0 0,-1 0 0 0 0,0 1 0 0 0,0 0 0 0 0,-1-1 0 0 0,-4-3 0 0 0,-1-3 0 0 0,-4-3 0 0 0,-1-1 0 0 0,-2-3 0 0 0,0 1 0 0 0,3 2 0 0 0,3 3 0 0 0,-2-1 0 0 0,1-9 0 0 0,6-5 0 0 0,3-9 0 0 0,2-7 0 0 0,0-7 0 0 0,0-4 0 0 0,4 2 0 0 0,0 0 0 0 0,4 3 0 0 0,0 1 0 0 0,-2-2 0 0 0,2 2 0 0 0,-1 1 0 0 0,-2-3 0 0 0,-2-2 0 0 0,-3-2 0 0 0,-1-2 0 0 0,-1 4-16383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3T18:08:31.80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21881 11509 16383 0 0,'-4'0'0'0'0,"-2"5"0"0"0,0 5 0 0 0,1 7 0 0 0,2 3 0 0 0,1 4 0 0 0,1 2 0 0 0,0 2 0 0 0,1-1 0 0 0,5-4 0 0 0,6-6 0 0 0,1-1 0 0 0,3-4 0 0 0,3-4 0 0 0,-1 2 0 0 0,-3 3 0 0 0,-5 4 0 0 0,-3 4 0 0 0,-3 2 0 0 0,2-2 0 0 0,1-1 0 0 0,-1 2 0 0 0,4-4 0 0 0,4-5 0 0 0,4-4 0 0 0,5-4 0 0 0,2-3 0 0 0,2-1 0 0 0,-8-2 0 0 0,-12 1 0 0 0,-11-1 0 0 0,-9 0 0 0 0,-7 0 0 0 0,-4 1 0 0 0,-3 0 0 0 0,4-5 0 0 0,1-1 0 0 0,0 0 0 0 0,5-3 0 0 0,4-4 0 0 0,1-1 0 0 0,-3 3 0 0 0,3-2 0 0 0,-3-3 0 0 0,3-3 0 0 0,-1 1 0 0 0,1 0 0 0 0,-1 3 0 0 0,1-1 0 0 0,4-2 0 0 0,3-3 0 0 0,-3 3 0 0 0,1-1 0 0 0,-2 4 0 0 0,-1-1 0 0 0,3-2 0 0 0,2-2 0 0 0,2 6 0 0 0,2 11 0 0 0,1 10 0 0 0,1 8 0 0 0,5 6 0 0 0,1 4 0 0 0,1 3 0 0 0,-2 0 0 0 0,-2 1 0 0 0,4-6 0 0 0,0-1 0 0 0,-1 0 0 0 0,3-4 0 0 0,0-1 0 0 0,-1-7 0 0 0,-3-10 0 0 0,-1-10 0 0 0,-2-7 0 0 0,-2-6 0 0 0,0-3 0 0 0,-4-1 0 0 0,-3-2 0 0 0,1 1 0 0 0,1 0 0 0 0,2 0 0 0 0,1 1 0 0 0,0 0 0 0 0,2 0 0 0 0,-5 1 0 0 0,0-1 0 0 0,-1 1 0 0 0,2 0 0 0 0,1-1 0 0 0,1 1 0 0 0,1 0 0 0 0,1-1 0 0 0,-5 5 0 0 0,-1 2 0 0 0,1-1 0 0 0,1-1 0 0 0,0 3-16383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9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7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9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0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1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1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7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9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8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8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4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5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18.png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customXml" Target="../ink/ink13.xml"/><Relationship Id="rId30" Type="http://schemas.openxmlformats.org/officeDocument/2006/relationships/image" Target="../media/image16.png"/><Relationship Id="rId8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71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How To Build A Successful Management System">
            <a:extLst>
              <a:ext uri="{FF2B5EF4-FFF2-40B4-BE49-F238E27FC236}">
                <a16:creationId xmlns:a16="http://schemas.microsoft.com/office/drawing/2014/main" id="{39229068-C986-4B6F-87AE-DC984B78C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" r="13818" b="8555"/>
          <a:stretch/>
        </p:blipFill>
        <p:spPr>
          <a:xfrm>
            <a:off x="3409390" y="58831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4D21D51-0087-43BC-A90B-2B79CC9C78F8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latin typeface="Times New Roman"/>
                <a:cs typeface="Times New Roman"/>
              </a:rPr>
              <a:t>DON'T INFORM OTHERS ABOUT YOUR SOCIAL STATUS </a:t>
            </a:r>
            <a:endParaRPr lang="pl-PL" sz="2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4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E7BEBEB-79A7-4E7D-A510-1076834AE643}"/>
              </a:ext>
            </a:extLst>
          </p:cNvPr>
          <p:cNvSpPr txBox="1"/>
          <p:nvPr/>
        </p:nvSpPr>
        <p:spPr>
          <a:xfrm>
            <a:off x="365297" y="2561336"/>
            <a:ext cx="4498848" cy="35844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>
                <a:latin typeface="Times New Roman"/>
                <a:cs typeface="Times New Roman"/>
              </a:rPr>
              <a:t>DON'T MEET WITH PERSONS WHICH YOU KNOW ON THE INTERNET </a:t>
            </a:r>
            <a:endParaRPr lang="pl-PL" sz="3600">
              <a:latin typeface="Times New Roman"/>
              <a:cs typeface="Times New Roman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5D5117EB-B4A7-4B16-95AF-06BBC2F86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9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niebo, zabawka, grafika wektorowa&#10;&#10;Opis wygenerowany automatycznie">
            <a:extLst>
              <a:ext uri="{FF2B5EF4-FFF2-40B4-BE49-F238E27FC236}">
                <a16:creationId xmlns:a16="http://schemas.microsoft.com/office/drawing/2014/main" id="{5D76CFD2-578C-4DD8-BBC5-4B167920E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4448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FD1BEE5-7FFF-470B-A278-8D765E5334BA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latin typeface="Times New Roman"/>
                <a:cs typeface="Times New Roman"/>
              </a:rPr>
              <a:t>TRY TO AVOID THE USE OF PUBLIC NETWORKS </a:t>
            </a:r>
            <a:endParaRPr lang="pl-PL" sz="3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31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1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19D203B3-4FFF-40A5-BF0C-A48245627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3" r="30530" b="-1"/>
          <a:stretch/>
        </p:blipFill>
        <p:spPr>
          <a:xfrm>
            <a:off x="5800100" y="-3436"/>
            <a:ext cx="6394152" cy="6857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4E6BD0-7E64-4070-B298-683D22F85F62}"/>
              </a:ext>
            </a:extLst>
          </p:cNvPr>
          <p:cNvSpPr txBox="1"/>
          <p:nvPr/>
        </p:nvSpPr>
        <p:spPr>
          <a:xfrm>
            <a:off x="-47550" y="2757700"/>
            <a:ext cx="4706803" cy="37888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>
                <a:solidFill>
                  <a:srgbClr val="000000"/>
                </a:solidFill>
                <a:latin typeface="Impact"/>
              </a:rPr>
              <a:t>Remember! </a:t>
            </a:r>
            <a:br>
              <a:rPr lang="en-US" sz="3600">
                <a:latin typeface="Impact"/>
              </a:rPr>
            </a:br>
            <a:r>
              <a:rPr lang="en-US" sz="4000">
                <a:solidFill>
                  <a:srgbClr val="000000"/>
                </a:solidFill>
                <a:latin typeface="Times New Roman"/>
                <a:cs typeface="Times New Roman"/>
              </a:rPr>
              <a:t>NOTHING DISAPPEAR IN INTERNET!</a:t>
            </a:r>
            <a:endParaRPr lang="pl-PL" sz="4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828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10" descr="Obraz zawierający tekst, kot, ssak, siedzi&#10;&#10;Opis wygenerowany automatycznie">
            <a:extLst>
              <a:ext uri="{FF2B5EF4-FFF2-40B4-BE49-F238E27FC236}">
                <a16:creationId xmlns:a16="http://schemas.microsoft.com/office/drawing/2014/main" id="{3C254464-7123-414B-8783-E666E6C2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74" y="643467"/>
            <a:ext cx="3897650" cy="2543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0" name="Straight Connector 42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5" descr="Obraz zawierający tekst&#10;&#10;Opis wygenerowany automatycznie">
            <a:extLst>
              <a:ext uri="{FF2B5EF4-FFF2-40B4-BE49-F238E27FC236}">
                <a16:creationId xmlns:a16="http://schemas.microsoft.com/office/drawing/2014/main" id="{59EE995A-D74E-419D-9A43-AB1B0D68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832415"/>
            <a:ext cx="4732940" cy="2165320"/>
          </a:xfrm>
          <a:prstGeom prst="rect">
            <a:avLst/>
          </a:prstGeom>
        </p:spPr>
      </p:pic>
      <p:cxnSp>
        <p:nvCxnSpPr>
          <p:cNvPr id="41" name="Straight Connector 44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10105A3B-CAEF-4938-9CB9-CFDC327D7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971" y="3671316"/>
            <a:ext cx="3398857" cy="254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6" descr="Obraz zawierający tekst, osoba, mężczyzna&#10;&#10;Opis wygenerowany automatycznie">
            <a:extLst>
              <a:ext uri="{FF2B5EF4-FFF2-40B4-BE49-F238E27FC236}">
                <a16:creationId xmlns:a16="http://schemas.microsoft.com/office/drawing/2014/main" id="{D2222B89-BCAA-40C5-9DAE-538B7696FB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" b="5"/>
          <a:stretch/>
        </p:blipFill>
        <p:spPr>
          <a:xfrm>
            <a:off x="7428051" y="3671316"/>
            <a:ext cx="2553469" cy="2553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rostokąt: ścięte rogi po przekątnej 2">
            <a:extLst>
              <a:ext uri="{FF2B5EF4-FFF2-40B4-BE49-F238E27FC236}">
                <a16:creationId xmlns:a16="http://schemas.microsoft.com/office/drawing/2014/main" id="{E7259CDB-CF75-4836-86A3-736FFEAF4411}"/>
              </a:ext>
            </a:extLst>
          </p:cNvPr>
          <p:cNvSpPr/>
          <p:nvPr/>
        </p:nvSpPr>
        <p:spPr>
          <a:xfrm>
            <a:off x="5261722" y="3012141"/>
            <a:ext cx="1562100" cy="923925"/>
          </a:xfrm>
          <a:custGeom>
            <a:avLst/>
            <a:gdLst>
              <a:gd name="connsiteX0" fmla="*/ 0 w 1562100"/>
              <a:gd name="connsiteY0" fmla="*/ 0 h 923925"/>
              <a:gd name="connsiteX1" fmla="*/ 427126 w 1562100"/>
              <a:gd name="connsiteY1" fmla="*/ 0 h 923925"/>
              <a:gd name="connsiteX2" fmla="*/ 854253 w 1562100"/>
              <a:gd name="connsiteY2" fmla="*/ 0 h 923925"/>
              <a:gd name="connsiteX3" fmla="*/ 1408109 w 1562100"/>
              <a:gd name="connsiteY3" fmla="*/ 0 h 923925"/>
              <a:gd name="connsiteX4" fmla="*/ 1562100 w 1562100"/>
              <a:gd name="connsiteY4" fmla="*/ 153991 h 923925"/>
              <a:gd name="connsiteX5" fmla="*/ 1562100 w 1562100"/>
              <a:gd name="connsiteY5" fmla="*/ 531259 h 923925"/>
              <a:gd name="connsiteX6" fmla="*/ 1562100 w 1562100"/>
              <a:gd name="connsiteY6" fmla="*/ 923925 h 923925"/>
              <a:gd name="connsiteX7" fmla="*/ 1562100 w 1562100"/>
              <a:gd name="connsiteY7" fmla="*/ 923925 h 923925"/>
              <a:gd name="connsiteX8" fmla="*/ 1064568 w 1562100"/>
              <a:gd name="connsiteY8" fmla="*/ 923925 h 923925"/>
              <a:gd name="connsiteX9" fmla="*/ 595198 w 1562100"/>
              <a:gd name="connsiteY9" fmla="*/ 923925 h 923925"/>
              <a:gd name="connsiteX10" fmla="*/ 153991 w 1562100"/>
              <a:gd name="connsiteY10" fmla="*/ 923925 h 923925"/>
              <a:gd name="connsiteX11" fmla="*/ 0 w 1562100"/>
              <a:gd name="connsiteY11" fmla="*/ 769934 h 923925"/>
              <a:gd name="connsiteX12" fmla="*/ 0 w 1562100"/>
              <a:gd name="connsiteY12" fmla="*/ 392666 h 923925"/>
              <a:gd name="connsiteX13" fmla="*/ 0 w 1562100"/>
              <a:gd name="connsiteY1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62100" h="923925" fill="none" extrusionOk="0">
                <a:moveTo>
                  <a:pt x="0" y="0"/>
                </a:moveTo>
                <a:cubicBezTo>
                  <a:pt x="192876" y="-12045"/>
                  <a:pt x="234168" y="28263"/>
                  <a:pt x="427126" y="0"/>
                </a:cubicBezTo>
                <a:cubicBezTo>
                  <a:pt x="620084" y="-28263"/>
                  <a:pt x="699231" y="36397"/>
                  <a:pt x="854253" y="0"/>
                </a:cubicBezTo>
                <a:cubicBezTo>
                  <a:pt x="1009275" y="-36397"/>
                  <a:pt x="1256631" y="62505"/>
                  <a:pt x="1408109" y="0"/>
                </a:cubicBezTo>
                <a:cubicBezTo>
                  <a:pt x="1445550" y="31506"/>
                  <a:pt x="1468376" y="95941"/>
                  <a:pt x="1562100" y="153991"/>
                </a:cubicBezTo>
                <a:cubicBezTo>
                  <a:pt x="1565806" y="259387"/>
                  <a:pt x="1525919" y="412129"/>
                  <a:pt x="1562100" y="531259"/>
                </a:cubicBezTo>
                <a:cubicBezTo>
                  <a:pt x="1598281" y="650389"/>
                  <a:pt x="1523109" y="815181"/>
                  <a:pt x="1562100" y="923925"/>
                </a:cubicBezTo>
                <a:lnTo>
                  <a:pt x="1562100" y="923925"/>
                </a:lnTo>
                <a:cubicBezTo>
                  <a:pt x="1436491" y="966299"/>
                  <a:pt x="1287698" y="879815"/>
                  <a:pt x="1064568" y="923925"/>
                </a:cubicBezTo>
                <a:cubicBezTo>
                  <a:pt x="841438" y="968035"/>
                  <a:pt x="707133" y="875569"/>
                  <a:pt x="595198" y="923925"/>
                </a:cubicBezTo>
                <a:cubicBezTo>
                  <a:pt x="483263" y="972281"/>
                  <a:pt x="253503" y="880255"/>
                  <a:pt x="153991" y="923925"/>
                </a:cubicBezTo>
                <a:cubicBezTo>
                  <a:pt x="96049" y="890240"/>
                  <a:pt x="49555" y="807294"/>
                  <a:pt x="0" y="769934"/>
                </a:cubicBezTo>
                <a:cubicBezTo>
                  <a:pt x="-8601" y="641970"/>
                  <a:pt x="18317" y="574866"/>
                  <a:pt x="0" y="392666"/>
                </a:cubicBezTo>
                <a:cubicBezTo>
                  <a:pt x="-18317" y="210466"/>
                  <a:pt x="30089" y="184422"/>
                  <a:pt x="0" y="0"/>
                </a:cubicBezTo>
                <a:close/>
              </a:path>
              <a:path w="1562100" h="923925" stroke="0" extrusionOk="0">
                <a:moveTo>
                  <a:pt x="0" y="0"/>
                </a:moveTo>
                <a:cubicBezTo>
                  <a:pt x="167214" y="-23211"/>
                  <a:pt x="223089" y="39150"/>
                  <a:pt x="441207" y="0"/>
                </a:cubicBezTo>
                <a:cubicBezTo>
                  <a:pt x="659325" y="-39150"/>
                  <a:pt x="783565" y="49796"/>
                  <a:pt x="924658" y="0"/>
                </a:cubicBezTo>
                <a:cubicBezTo>
                  <a:pt x="1065751" y="-49796"/>
                  <a:pt x="1201994" y="42479"/>
                  <a:pt x="1408109" y="0"/>
                </a:cubicBezTo>
                <a:cubicBezTo>
                  <a:pt x="1492294" y="60042"/>
                  <a:pt x="1490505" y="109601"/>
                  <a:pt x="1562100" y="153991"/>
                </a:cubicBezTo>
                <a:cubicBezTo>
                  <a:pt x="1579830" y="312943"/>
                  <a:pt x="1526817" y="386160"/>
                  <a:pt x="1562100" y="538958"/>
                </a:cubicBezTo>
                <a:cubicBezTo>
                  <a:pt x="1597383" y="691756"/>
                  <a:pt x="1546888" y="766718"/>
                  <a:pt x="1562100" y="923925"/>
                </a:cubicBezTo>
                <a:lnTo>
                  <a:pt x="1562100" y="923925"/>
                </a:lnTo>
                <a:cubicBezTo>
                  <a:pt x="1439196" y="944955"/>
                  <a:pt x="1281091" y="890903"/>
                  <a:pt x="1064568" y="923925"/>
                </a:cubicBezTo>
                <a:cubicBezTo>
                  <a:pt x="848045" y="956947"/>
                  <a:pt x="740749" y="917700"/>
                  <a:pt x="637442" y="923925"/>
                </a:cubicBezTo>
                <a:cubicBezTo>
                  <a:pt x="534135" y="930150"/>
                  <a:pt x="337828" y="921035"/>
                  <a:pt x="153991" y="923925"/>
                </a:cubicBezTo>
                <a:cubicBezTo>
                  <a:pt x="92208" y="862557"/>
                  <a:pt x="79127" y="840919"/>
                  <a:pt x="0" y="769934"/>
                </a:cubicBezTo>
                <a:cubicBezTo>
                  <a:pt x="-19051" y="624635"/>
                  <a:pt x="42943" y="536365"/>
                  <a:pt x="0" y="377268"/>
                </a:cubicBezTo>
                <a:cubicBezTo>
                  <a:pt x="-42943" y="218171"/>
                  <a:pt x="7197" y="8494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22757554">
                  <a:prstGeom prst="snip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tx1"/>
                </a:solidFill>
                <a:latin typeface="Gill Sans Nova Ultra Bold"/>
                <a:cs typeface="Calibri"/>
              </a:rPr>
              <a:t>SOME MEMES</a:t>
            </a:r>
            <a:endParaRPr lang="pl-PL">
              <a:solidFill>
                <a:schemeClr val="tx1"/>
              </a:solidFill>
              <a:latin typeface="Gill Sans Nova Ul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2215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wewnątrz, oświetlony, ciemny, jasne&#10;&#10;Opis wygenerowany automatycznie">
            <a:extLst>
              <a:ext uri="{FF2B5EF4-FFF2-40B4-BE49-F238E27FC236}">
                <a16:creationId xmlns:a16="http://schemas.microsoft.com/office/drawing/2014/main" id="{104CE094-09A6-44D0-9A80-37C81A20A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322911-50A5-4274-BED0-BFE461BF17F7}"/>
              </a:ext>
            </a:extLst>
          </p:cNvPr>
          <p:cNvSpPr txBox="1"/>
          <p:nvPr/>
        </p:nvSpPr>
        <p:spPr>
          <a:xfrm>
            <a:off x="643466" y="643467"/>
            <a:ext cx="10905059" cy="3330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 FOR YOUR ATTENTION :)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91FEF-F29D-4B6A-A55A-CAF900E06B7A}"/>
              </a:ext>
            </a:extLst>
          </p:cNvPr>
          <p:cNvSpPr txBox="1"/>
          <p:nvPr/>
        </p:nvSpPr>
        <p:spPr>
          <a:xfrm>
            <a:off x="-55418" y="-43874"/>
            <a:ext cx="1900382" cy="15696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solidFill>
                  <a:srgbClr val="FFFFFF"/>
                </a:solidFill>
                <a:cs typeface="Calibri"/>
              </a:rPr>
              <a:t>Made by:</a:t>
            </a:r>
            <a:br>
              <a:rPr lang="en-US" sz="1600" dirty="0">
                <a:cs typeface="Calibri"/>
              </a:rPr>
            </a:br>
            <a:r>
              <a:rPr lang="en-US" sz="1600" i="1" dirty="0">
                <a:solidFill>
                  <a:srgbClr val="FFFFFF"/>
                </a:solidFill>
                <a:cs typeface="Calibri"/>
              </a:rPr>
              <a:t>Adam Duda</a:t>
            </a:r>
            <a:br>
              <a:rPr lang="en-US" sz="1600" i="1" dirty="0">
                <a:cs typeface="Calibri"/>
              </a:rPr>
            </a:br>
            <a:r>
              <a:rPr lang="en-US" sz="1600" i="1" dirty="0">
                <a:solidFill>
                  <a:srgbClr val="FFFFFF"/>
                </a:solidFill>
                <a:cs typeface="Calibri"/>
              </a:rPr>
              <a:t>Tomasz Czubak</a:t>
            </a:r>
            <a:br>
              <a:rPr lang="en-US" sz="1600" i="1" dirty="0">
                <a:cs typeface="Calibri"/>
              </a:rPr>
            </a:br>
            <a:r>
              <a:rPr lang="en-US" sz="1600" i="1" dirty="0">
                <a:solidFill>
                  <a:srgbClr val="FFFFFF"/>
                </a:solidFill>
                <a:cs typeface="Calibri"/>
              </a:rPr>
              <a:t>Krzysztof Bieńkowski</a:t>
            </a:r>
            <a:br>
              <a:rPr lang="en-US" sz="1600" i="1" dirty="0">
                <a:cs typeface="Calibri"/>
              </a:rPr>
            </a:br>
            <a:r>
              <a:rPr lang="en-US" sz="1600" i="1" dirty="0">
                <a:solidFill>
                  <a:srgbClr val="FFFFFF"/>
                </a:solidFill>
                <a:cs typeface="Calibri"/>
              </a:rPr>
              <a:t>Piotr Gostyński</a:t>
            </a:r>
            <a:br>
              <a:rPr lang="en-US" sz="1600" i="1" dirty="0">
                <a:cs typeface="Calibri"/>
              </a:rPr>
            </a:br>
            <a:r>
              <a:rPr lang="en-US" sz="1600" i="1" dirty="0">
                <a:solidFill>
                  <a:srgbClr val="FFFFFF"/>
                </a:solidFill>
                <a:cs typeface="Calibri"/>
              </a:rPr>
              <a:t>Tymoteusz Klimczak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7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Skrypt komputerowy na ekranie">
            <a:extLst>
              <a:ext uri="{FF2B5EF4-FFF2-40B4-BE49-F238E27FC236}">
                <a16:creationId xmlns:a16="http://schemas.microsoft.com/office/drawing/2014/main" id="{E3A85AB7-F2D9-468D-9E0E-4BB853C02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7" b="8713"/>
          <a:stretch/>
        </p:blipFill>
        <p:spPr>
          <a:xfrm>
            <a:off x="20" y="10"/>
            <a:ext cx="12191999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DE03336-F108-4FE1-9FD4-195BD105C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Berlin Sans FB"/>
                <a:cs typeface="Calibri Light"/>
              </a:rPr>
              <a:t>Internet Security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5DD58D-78AA-4B55-89DA-AD9C4DDD010D}"/>
              </a:ext>
            </a:extLst>
          </p:cNvPr>
          <p:cNvSpPr txBox="1"/>
          <p:nvPr/>
        </p:nvSpPr>
        <p:spPr>
          <a:xfrm>
            <a:off x="4210050" y="4124325"/>
            <a:ext cx="37623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Berlin Sans FB"/>
              </a:rPr>
              <a:t>Bezpieczeństwo w intrenecie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id="{5AF8F90C-1829-4B37-9230-C225F7A0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149" y="625683"/>
            <a:ext cx="5417280" cy="5455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C3EA3DCC-889E-41EC-8070-25DC63A852AA}"/>
                  </a:ext>
                </a:extLst>
              </p14:cNvPr>
              <p14:cNvContentPartPr/>
              <p14:nvPr/>
            </p14:nvContentPartPr>
            <p14:xfrm>
              <a:off x="7790603" y="4285858"/>
              <a:ext cx="762000" cy="809625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C3EA3DCC-889E-41EC-8070-25DC63A852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27761" y="4222915"/>
                <a:ext cx="887324" cy="935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AC17BCB3-AD44-4376-A4A6-6B18A93E2979}"/>
                  </a:ext>
                </a:extLst>
              </p14:cNvPr>
              <p14:cNvContentPartPr/>
              <p14:nvPr/>
            </p14:nvContentPartPr>
            <p14:xfrm>
              <a:off x="7895793" y="4352357"/>
              <a:ext cx="790575" cy="59055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AC17BCB3-AD44-4376-A4A6-6B18A93E29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32935" y="4289609"/>
                <a:ext cx="915932" cy="715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5F32CC32-8FFD-43B4-9D07-DD6E6ACF0258}"/>
                  </a:ext>
                </a:extLst>
              </p14:cNvPr>
              <p14:cNvContentPartPr/>
              <p14:nvPr/>
            </p14:nvContentPartPr>
            <p14:xfrm>
              <a:off x="8009527" y="4684873"/>
              <a:ext cx="590550" cy="485775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5F32CC32-8FFD-43B4-9D07-DD6E6ACF02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46779" y="4622181"/>
                <a:ext cx="715688" cy="6108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CEA969AE-D1B3-414A-8C8D-3B7A62F4FDC9}"/>
                  </a:ext>
                </a:extLst>
              </p14:cNvPr>
              <p14:cNvContentPartPr/>
              <p14:nvPr/>
            </p14:nvContentPartPr>
            <p14:xfrm>
              <a:off x="7778253" y="1619250"/>
              <a:ext cx="1219200" cy="2438400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CEA969AE-D1B3-414A-8C8D-3B7A62F4FDC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15500" y="1556275"/>
                <a:ext cx="1344347" cy="2563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2ED8BBB5-4B1A-439D-8D6D-D42874515276}"/>
                  </a:ext>
                </a:extLst>
              </p14:cNvPr>
              <p14:cNvContentPartPr/>
              <p14:nvPr/>
            </p14:nvContentPartPr>
            <p14:xfrm>
              <a:off x="7979408" y="4295774"/>
              <a:ext cx="990600" cy="1095375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2ED8BBB5-4B1A-439D-8D6D-D42874515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16621" y="4232842"/>
                <a:ext cx="1115815" cy="1220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76D5F67D-5938-4A24-B128-9410C950DA44}"/>
                  </a:ext>
                </a:extLst>
              </p14:cNvPr>
              <p14:cNvContentPartPr/>
              <p14:nvPr/>
            </p14:nvContentPartPr>
            <p14:xfrm>
              <a:off x="7905276" y="4276315"/>
              <a:ext cx="790575" cy="876300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76D5F67D-5938-4A24-B128-9410C950DA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42389" y="4213414"/>
                <a:ext cx="915989" cy="1001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C5BE320D-4175-4145-BFA2-1FAABA2CC617}"/>
                  </a:ext>
                </a:extLst>
              </p14:cNvPr>
              <p14:cNvContentPartPr/>
              <p14:nvPr/>
            </p14:nvContentPartPr>
            <p14:xfrm>
              <a:off x="8020049" y="4671969"/>
              <a:ext cx="695325" cy="514350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C5BE320D-4175-4145-BFA2-1FAABA2CC61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57132" y="4608491"/>
                <a:ext cx="820800" cy="6409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A5D8F9AF-FF8A-4A3E-A4A7-E22F3D4048E4}"/>
                  </a:ext>
                </a:extLst>
              </p14:cNvPr>
              <p14:cNvContentPartPr/>
              <p14:nvPr/>
            </p14:nvContentPartPr>
            <p14:xfrm>
              <a:off x="8438889" y="4304916"/>
              <a:ext cx="323850" cy="409575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A5D8F9AF-FF8A-4A3E-A4A7-E22F3D4048E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376127" y="4242589"/>
                <a:ext cx="449015" cy="5338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815F3ACF-70BE-4531-B852-B675F05A28DC}"/>
                  </a:ext>
                </a:extLst>
              </p14:cNvPr>
              <p14:cNvContentPartPr/>
              <p14:nvPr/>
            </p14:nvContentPartPr>
            <p14:xfrm>
              <a:off x="7733547" y="3600645"/>
              <a:ext cx="142875" cy="247650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815F3ACF-70BE-4531-B852-B675F05A28D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70248" y="3538107"/>
                <a:ext cx="269111" cy="372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31F531BC-8E64-46D8-AD6A-383EA5A0E09C}"/>
                  </a:ext>
                </a:extLst>
              </p14:cNvPr>
              <p14:cNvContentPartPr/>
              <p14:nvPr/>
            </p14:nvContentPartPr>
            <p14:xfrm>
              <a:off x="7705724" y="3014714"/>
              <a:ext cx="47625" cy="666750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31F531BC-8E64-46D8-AD6A-383EA5A0E09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647846" y="2952184"/>
                <a:ext cx="163049" cy="7914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07A72F3C-8720-4424-B5DE-94604B09A2B9}"/>
                  </a:ext>
                </a:extLst>
              </p14:cNvPr>
              <p14:cNvContentPartPr/>
              <p14:nvPr/>
            </p14:nvContentPartPr>
            <p14:xfrm>
              <a:off x="7849164" y="1558126"/>
              <a:ext cx="752475" cy="2266950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07A72F3C-8720-4424-B5DE-94604B09A2B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86188" y="1495255"/>
                <a:ext cx="878067" cy="23923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0AF1E9F8-D903-4916-A722-C0332CB608EF}"/>
                  </a:ext>
                </a:extLst>
              </p14:cNvPr>
              <p14:cNvContentPartPr/>
              <p14:nvPr/>
            </p14:nvContentPartPr>
            <p14:xfrm>
              <a:off x="7982429" y="5190707"/>
              <a:ext cx="304800" cy="161925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0AF1E9F8-D903-4916-A722-C0332CB608E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19823" y="5126741"/>
                <a:ext cx="429654" cy="289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05176C23-5AF1-459B-BD3C-A389A7AF3F16}"/>
                  </a:ext>
                </a:extLst>
              </p14:cNvPr>
              <p14:cNvContentPartPr/>
              <p14:nvPr/>
            </p14:nvContentPartPr>
            <p14:xfrm>
              <a:off x="7934324" y="4948965"/>
              <a:ext cx="485775" cy="219075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05176C23-5AF1-459B-BD3C-A389A7AF3F1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871954" y="4887328"/>
                <a:ext cx="610159" cy="3419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2B912B99-0407-4B25-86CA-447678B55020}"/>
                  </a:ext>
                </a:extLst>
              </p14:cNvPr>
              <p14:cNvContentPartPr/>
              <p14:nvPr/>
            </p14:nvContentPartPr>
            <p14:xfrm>
              <a:off x="7810030" y="4722367"/>
              <a:ext cx="190500" cy="381000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2B912B99-0407-4B25-86CA-447678B5502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747248" y="4659761"/>
                <a:ext cx="315706" cy="505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EADFAA06-221E-404A-B550-89FA3A2C1338}"/>
                  </a:ext>
                </a:extLst>
              </p14:cNvPr>
              <p14:cNvContentPartPr/>
              <p14:nvPr/>
            </p14:nvContentPartPr>
            <p14:xfrm>
              <a:off x="8474593" y="4342952"/>
              <a:ext cx="285750" cy="371475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EADFAA06-221E-404A-B550-89FA3A2C133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412396" y="4280081"/>
                <a:ext cx="409788" cy="4968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EA11FF91-FFE8-4013-BE67-CB66F5AF4936}"/>
                  </a:ext>
                </a:extLst>
              </p14:cNvPr>
              <p14:cNvContentPartPr/>
              <p14:nvPr/>
            </p14:nvContentPartPr>
            <p14:xfrm>
              <a:off x="7505292" y="1312544"/>
              <a:ext cx="1009650" cy="243840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EA11FF91-FFE8-4013-BE67-CB66F5AF493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442369" y="1249625"/>
                <a:ext cx="1135137" cy="2563879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FF42B09-1CCB-4BDB-A68A-36FEED9EE7DC}"/>
              </a:ext>
            </a:extLst>
          </p:cNvPr>
          <p:cNvSpPr txBox="1"/>
          <p:nvPr/>
        </p:nvSpPr>
        <p:spPr>
          <a:xfrm>
            <a:off x="477981" y="1122363"/>
            <a:ext cx="4631247" cy="339249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" sz="3200">
                <a:latin typeface="Impact"/>
                <a:ea typeface="+mn-lt"/>
                <a:cs typeface="+mn-lt"/>
              </a:rPr>
              <a:t>Remember! </a:t>
            </a:r>
            <a:br>
              <a:rPr lang="en" sz="3200">
                <a:latin typeface="Times New Roman"/>
                <a:ea typeface="+mn-lt"/>
                <a:cs typeface="+mn-lt"/>
              </a:rPr>
            </a:br>
            <a:r>
              <a:rPr lang="en" sz="4000">
                <a:latin typeface="Times New Roman"/>
                <a:ea typeface="+mn-lt"/>
                <a:cs typeface="+mn-lt"/>
              </a:rPr>
              <a:t>YOU AREN'T ANYMOUS ON THE INTERNET!</a:t>
            </a:r>
            <a:endParaRPr lang="en-US" sz="4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355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a calculator keypad">
            <a:extLst>
              <a:ext uri="{FF2B5EF4-FFF2-40B4-BE49-F238E27FC236}">
                <a16:creationId xmlns:a16="http://schemas.microsoft.com/office/drawing/2014/main" id="{FA9C4920-8AB6-4C04-ABDD-8D9C1B4A9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72" b="90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10E42-DFC6-44AE-B657-25BE0272F278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Times New Roman"/>
                <a:ea typeface="+mj-ea"/>
                <a:cs typeface="Times New Roman"/>
              </a:rPr>
              <a:t>DON'T WRITE DOWN YOUR PASSWORD</a:t>
            </a:r>
            <a:endParaRPr lang="en-US">
              <a:ea typeface="+mj-ea"/>
              <a:cs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44190A8D-1677-4586-89BB-70411575D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1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2BCFA9A-4243-4938-BC52-A20172DB714F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latin typeface="Times New Roman"/>
                <a:cs typeface="Times New Roman"/>
              </a:rPr>
              <a:t>THINK UP A PASSWORD THAT YOU CAN EASILY REMEMBER</a:t>
            </a:r>
            <a:endParaRPr lang="pl-PL" sz="3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51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89519960-3FDA-4652-A4D6-11BD363D0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05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3E429D-B574-4CDA-A7CA-C0B66DEF5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latin typeface="Times New Roman"/>
                <a:cs typeface="Times New Roman"/>
              </a:rPr>
              <a:t>DON'T GIVE ANYONE YOUR PASSWORD</a:t>
            </a: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, komputer&#10;&#10;Opis wygenerowany automatycznie">
            <a:extLst>
              <a:ext uri="{FF2B5EF4-FFF2-40B4-BE49-F238E27FC236}">
                <a16:creationId xmlns:a16="http://schemas.microsoft.com/office/drawing/2014/main" id="{C181C975-58DA-4DDC-980B-0CB452F40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7" r="25310" b="139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269CB7-0467-4599-88F2-A524802878E8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latin typeface="Times New Roman"/>
                <a:cs typeface="Times New Roman"/>
              </a:rPr>
              <a:t>TO BE SAFER ON THE INTERNET YOU CAN USE ANTI-VIRUSES</a:t>
            </a:r>
            <a:br>
              <a:rPr lang="en-US" sz="2800">
                <a:latin typeface="Times New Roman"/>
                <a:cs typeface="Times New Roman"/>
              </a:rPr>
            </a:br>
            <a:br>
              <a:rPr lang="en-US" sz="2800">
                <a:latin typeface="Times New Roman"/>
                <a:cs typeface="Times New Roman"/>
              </a:rPr>
            </a:br>
            <a:r>
              <a:rPr lang="en-US" sz="2400">
                <a:latin typeface="Times New Roman"/>
                <a:cs typeface="Times New Roman"/>
              </a:rPr>
              <a:t>THEY WILL PROTECT YOU FROM VIRUSES AND HACKERS</a:t>
            </a:r>
            <a:endParaRPr lang="pl-PL"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36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pe gun on cardboard box">
            <a:extLst>
              <a:ext uri="{FF2B5EF4-FFF2-40B4-BE49-F238E27FC236}">
                <a16:creationId xmlns:a16="http://schemas.microsoft.com/office/drawing/2014/main" id="{B7C004FA-4CCC-4D4E-8070-92269A3BB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5" t="8107" r="7672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6B07156-8D9D-4A02-918A-2085121FBCE5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latin typeface="Times New Roman"/>
                <a:cs typeface="Times New Roman"/>
              </a:rPr>
              <a:t>DON'T INFORM UNTRUSTED PEOPLE THAT YOU ARE LEAVING HOME</a:t>
            </a:r>
          </a:p>
        </p:txBody>
      </p:sp>
    </p:spTree>
    <p:extLst>
      <p:ext uri="{BB962C8B-B14F-4D97-AF65-F5344CB8AC3E}">
        <p14:creationId xmlns:p14="http://schemas.microsoft.com/office/powerpoint/2010/main" val="9103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72209CEB-4315-4D72-BD5D-8347E874B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50382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7BB86A-1ECF-4E68-A0CB-D7365EE840A8}"/>
              </a:ext>
            </a:extLst>
          </p:cNvPr>
          <p:cNvSpPr txBox="1"/>
          <p:nvPr/>
        </p:nvSpPr>
        <p:spPr>
          <a:xfrm>
            <a:off x="343510" y="2556716"/>
            <a:ext cx="4247477" cy="193114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latin typeface="Times New Roman"/>
                <a:ea typeface="+mj-ea"/>
                <a:cs typeface="Times New Roman"/>
              </a:rPr>
              <a:t>DON'T ENTER YOUR PERSONAL DATA IN NICKNAMES</a:t>
            </a:r>
            <a:endParaRPr lang="en-US">
              <a:ea typeface="+mj-e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Internet Security</vt:lpstr>
      <vt:lpstr>PowerPoint Presentation</vt:lpstr>
      <vt:lpstr>PowerPoint Presentation</vt:lpstr>
      <vt:lpstr>PowerPoint Presentation</vt:lpstr>
      <vt:lpstr>DON'T GIVE ANYONE YOUR PASSWORD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18</cp:revision>
  <dcterms:created xsi:type="dcterms:W3CDTF">2021-02-13T17:02:01Z</dcterms:created>
  <dcterms:modified xsi:type="dcterms:W3CDTF">2021-02-17T10:32:09Z</dcterms:modified>
</cp:coreProperties>
</file>