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1" r:id="rId1"/>
    <p:sldMasterId id="2147483863" r:id="rId2"/>
  </p:sldMasterIdLst>
  <p:notesMasterIdLst>
    <p:notesMasterId r:id="rId18"/>
  </p:notesMasterIdLst>
  <p:sldIdLst>
    <p:sldId id="262" r:id="rId3"/>
    <p:sldId id="263" r:id="rId4"/>
    <p:sldId id="264" r:id="rId5"/>
    <p:sldId id="259" r:id="rId6"/>
    <p:sldId id="270" r:id="rId7"/>
    <p:sldId id="271" r:id="rId8"/>
    <p:sldId id="256" r:id="rId9"/>
    <p:sldId id="257" r:id="rId10"/>
    <p:sldId id="258" r:id="rId11"/>
    <p:sldId id="266" r:id="rId12"/>
    <p:sldId id="268" r:id="rId13"/>
    <p:sldId id="265" r:id="rId14"/>
    <p:sldId id="269" r:id="rId15"/>
    <p:sldId id="267" r:id="rId16"/>
    <p:sldId id="272" r:id="rId17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888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BC1DA5-DBB5-4094-B4D8-4A58A5DEF6CF}" type="doc">
      <dgm:prSet loTypeId="urn:microsoft.com/office/officeart/2005/8/layout/vList4" loCatId="list" qsTypeId="urn:microsoft.com/office/officeart/2005/8/quickstyle/simple1#1" qsCatId="simple" csTypeId="urn:microsoft.com/office/officeart/2005/8/colors/accent2_2" csCatId="accent2" phldr="1"/>
      <dgm:spPr/>
      <dgm:t>
        <a:bodyPr/>
        <a:lstStyle/>
        <a:p>
          <a:endParaRPr lang="pl-PL"/>
        </a:p>
      </dgm:t>
    </dgm:pt>
    <dgm:pt modelId="{0E04B959-EE06-43FC-AD47-C4FA84F62944}">
      <dgm:prSet phldrT="[Tekst]" custT="1"/>
      <dgm:spPr/>
      <dgm:t>
        <a:bodyPr/>
        <a:lstStyle/>
        <a:p>
          <a:endParaRPr lang="pl-PL" sz="16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pl-PL" sz="1600" dirty="0" smtClean="0">
              <a:solidFill>
                <a:schemeClr val="tx1"/>
              </a:solidFill>
              <a:latin typeface="Bodoni MT Black" panose="02070A03080606020203" pitchFamily="18" charset="0"/>
            </a:rPr>
            <a:t> </a:t>
          </a:r>
          <a:r>
            <a:rPr lang="en-US" sz="1600" dirty="0" smtClean="0">
              <a:solidFill>
                <a:schemeClr val="tx1"/>
              </a:solidFill>
              <a:latin typeface="Bodoni MT Black" panose="02070A03080606020203" pitchFamily="18" charset="0"/>
            </a:rPr>
            <a:t>STEALING</a:t>
          </a:r>
          <a:r>
            <a:rPr lang="pl-PL" sz="1600" dirty="0" smtClean="0">
              <a:solidFill>
                <a:schemeClr val="tx1"/>
              </a:solidFill>
              <a:latin typeface="Bodoni MT Black" panose="02070A03080606020203" pitchFamily="18" charset="0"/>
            </a:rPr>
            <a:t>      </a:t>
          </a:r>
          <a:r>
            <a:rPr lang="en-US" sz="1600" dirty="0" smtClean="0">
              <a:latin typeface="Arial Black" panose="020B0A04020102020204" pitchFamily="34" charset="0"/>
            </a:rPr>
            <a:t> </a:t>
          </a:r>
          <a:r>
            <a:rPr lang="pl-PL" sz="1600" dirty="0" smtClean="0">
              <a:latin typeface="Arial Black" panose="020B0A04020102020204" pitchFamily="34" charset="0"/>
            </a:rPr>
            <a:t>         </a:t>
          </a:r>
          <a:r>
            <a:rPr lang="en-US" sz="1600" dirty="0" smtClean="0">
              <a:latin typeface="Arial Black" panose="020B0A04020102020204" pitchFamily="34" charset="0"/>
            </a:rPr>
            <a:t>You take cookies from the </a:t>
          </a:r>
          <a:r>
            <a:rPr lang="pl-PL" sz="1600" dirty="0" smtClean="0">
              <a:latin typeface="Arial Black" panose="020B0A04020102020204" pitchFamily="34" charset="0"/>
            </a:rPr>
            <a:t/>
          </a:r>
          <a:br>
            <a:rPr lang="pl-PL" sz="1600" dirty="0" smtClean="0">
              <a:latin typeface="Arial Black" panose="020B0A04020102020204" pitchFamily="34" charset="0"/>
            </a:rPr>
          </a:br>
          <a:r>
            <a:rPr lang="pl-PL" sz="1600" dirty="0" smtClean="0">
              <a:latin typeface="Arial Black" panose="020B0A04020102020204" pitchFamily="34" charset="0"/>
            </a:rPr>
            <a:t>                                  </a:t>
          </a:r>
          <a:r>
            <a:rPr lang="en-US" sz="1600" dirty="0" smtClean="0">
              <a:latin typeface="Arial Black" panose="020B0A04020102020204" pitchFamily="34" charset="0"/>
            </a:rPr>
            <a:t>store</a:t>
          </a:r>
          <a:r>
            <a:rPr lang="pl-PL" sz="1600" dirty="0" smtClean="0">
              <a:latin typeface="Arial Black" panose="020B0A04020102020204" pitchFamily="34" charset="0"/>
            </a:rPr>
            <a:t> </a:t>
          </a:r>
          <a:r>
            <a:rPr lang="en-US" sz="1600" dirty="0" smtClean="0">
              <a:latin typeface="Arial Black" panose="020B0A04020102020204" pitchFamily="34" charset="0"/>
            </a:rPr>
            <a:t>and you don’t pay.​</a:t>
          </a:r>
          <a:endParaRPr lang="pl-PL" sz="1600" dirty="0" smtClean="0">
            <a:latin typeface="Arial Black" panose="020B0A04020102020204" pitchFamily="34" charset="0"/>
          </a:endParaRPr>
        </a:p>
        <a:p>
          <a:endParaRPr lang="pl-PL" sz="1400" dirty="0"/>
        </a:p>
      </dgm:t>
    </dgm:pt>
    <dgm:pt modelId="{61E81E1B-CB39-495D-A57A-A6F6DBA4E81B}" type="parTrans" cxnId="{31F2F916-036E-4147-AEF3-BFB813A23081}">
      <dgm:prSet/>
      <dgm:spPr/>
      <dgm:t>
        <a:bodyPr/>
        <a:lstStyle/>
        <a:p>
          <a:endParaRPr lang="pl-PL"/>
        </a:p>
      </dgm:t>
    </dgm:pt>
    <dgm:pt modelId="{42D9AEC6-782B-46F1-A21F-3A660BF655B8}" type="sibTrans" cxnId="{31F2F916-036E-4147-AEF3-BFB813A23081}">
      <dgm:prSet/>
      <dgm:spPr/>
      <dgm:t>
        <a:bodyPr/>
        <a:lstStyle/>
        <a:p>
          <a:endParaRPr lang="pl-PL"/>
        </a:p>
      </dgm:t>
    </dgm:pt>
    <dgm:pt modelId="{E2F89522-FB71-4939-A475-C08607D2149E}">
      <dgm:prSet phldrT="[Tekst]" custT="1"/>
      <dgm:spPr/>
      <dgm:t>
        <a:bodyPr/>
        <a:lstStyle/>
        <a:p>
          <a:endParaRPr lang="pl-PL" sz="1600" kern="1200" dirty="0" smtClean="0">
            <a:solidFill>
              <a:schemeClr val="tx1"/>
            </a:solidFill>
            <a:latin typeface="Arial Black" panose="020B0A04020102020204" pitchFamily="34" charset="0"/>
            <a:ea typeface="+mn-ea"/>
            <a:cs typeface="+mn-cs"/>
          </a:endParaRPr>
        </a:p>
        <a:p>
          <a:r>
            <a:rPr lang="pl-PL" sz="1600" kern="1200" dirty="0" smtClean="0">
              <a:solidFill>
                <a:schemeClr val="bg1"/>
              </a:solidFill>
              <a:latin typeface="Arial Black" panose="020B0A04020102020204" pitchFamily="34" charset="0"/>
              <a:ea typeface="+mn-ea"/>
              <a:cs typeface="+mn-cs"/>
            </a:rPr>
            <a:t>                                  </a:t>
          </a:r>
          <a:r>
            <a:rPr lang="en-US" sz="1600" kern="1200" dirty="0" smtClean="0">
              <a:solidFill>
                <a:schemeClr val="bg1"/>
              </a:solidFill>
              <a:latin typeface="Arial Black" panose="020B0A04020102020204" pitchFamily="34" charset="0"/>
              <a:ea typeface="+mn-ea"/>
              <a:cs typeface="+mn-cs"/>
            </a:rPr>
            <a:t>During family dinner, </a:t>
          </a:r>
          <a:r>
            <a:rPr lang="pl-PL" sz="1600" kern="1200" dirty="0" smtClean="0">
              <a:solidFill>
                <a:schemeClr val="bg1"/>
              </a:solidFill>
              <a:latin typeface="Arial Black" panose="020B0A04020102020204" pitchFamily="34" charset="0"/>
              <a:ea typeface="+mn-ea"/>
              <a:cs typeface="+mn-cs"/>
            </a:rPr>
            <a:t/>
          </a:r>
          <a:br>
            <a:rPr lang="pl-PL" sz="1600" kern="1200" dirty="0" smtClean="0">
              <a:solidFill>
                <a:schemeClr val="bg1"/>
              </a:solidFill>
              <a:latin typeface="Arial Black" panose="020B0A04020102020204" pitchFamily="34" charset="0"/>
              <a:ea typeface="+mn-ea"/>
              <a:cs typeface="+mn-cs"/>
            </a:rPr>
          </a:br>
          <a:r>
            <a:rPr lang="pl-PL" sz="1600" kern="1200" dirty="0" smtClean="0">
              <a:solidFill>
                <a:schemeClr val="bg1"/>
              </a:solidFill>
              <a:latin typeface="Arial Black" panose="020B0A04020102020204" pitchFamily="34" charset="0"/>
              <a:ea typeface="+mn-ea"/>
              <a:cs typeface="+mn-cs"/>
            </a:rPr>
            <a:t>                                  </a:t>
          </a:r>
          <a:r>
            <a:rPr lang="en-US" sz="1600" kern="1200" dirty="0" smtClean="0">
              <a:solidFill>
                <a:schemeClr val="bg1"/>
              </a:solidFill>
              <a:latin typeface="Arial Black" panose="020B0A04020102020204" pitchFamily="34" charset="0"/>
              <a:ea typeface="+mn-ea"/>
              <a:cs typeface="+mn-cs"/>
            </a:rPr>
            <a:t>you eat with your hands.​</a:t>
          </a:r>
          <a:endParaRPr lang="pl-PL" sz="1600" kern="1200" dirty="0" smtClean="0">
            <a:solidFill>
              <a:schemeClr val="bg1"/>
            </a:solidFill>
            <a:latin typeface="Arial Black" panose="020B0A04020102020204" pitchFamily="34" charset="0"/>
            <a:ea typeface="+mn-ea"/>
            <a:cs typeface="+mn-cs"/>
          </a:endParaRPr>
        </a:p>
        <a:p>
          <a:endParaRPr lang="pl-PL" sz="1600" kern="1200" dirty="0">
            <a:solidFill>
              <a:schemeClr val="bg1"/>
            </a:solidFill>
            <a:latin typeface="Arial Black" panose="020B0A04020102020204" pitchFamily="34" charset="0"/>
            <a:ea typeface="+mn-ea"/>
            <a:cs typeface="+mn-cs"/>
          </a:endParaRPr>
        </a:p>
      </dgm:t>
    </dgm:pt>
    <dgm:pt modelId="{D0BF3F62-7CB1-47A6-923E-52B7FD29E957}" type="parTrans" cxnId="{6B536D5E-9218-4680-B4A4-7958B7721B85}">
      <dgm:prSet/>
      <dgm:spPr/>
      <dgm:t>
        <a:bodyPr/>
        <a:lstStyle/>
        <a:p>
          <a:endParaRPr lang="pl-PL"/>
        </a:p>
      </dgm:t>
    </dgm:pt>
    <dgm:pt modelId="{BC29D523-3909-4DA1-B51D-A100166D45D3}" type="sibTrans" cxnId="{6B536D5E-9218-4680-B4A4-7958B7721B85}">
      <dgm:prSet/>
      <dgm:spPr/>
      <dgm:t>
        <a:bodyPr/>
        <a:lstStyle/>
        <a:p>
          <a:endParaRPr lang="pl-PL"/>
        </a:p>
      </dgm:t>
    </dgm:pt>
    <dgm:pt modelId="{77F5E705-176C-4870-A8C8-3F7ED3BB4320}">
      <dgm:prSet/>
      <dgm:spPr/>
      <dgm:t>
        <a:bodyPr/>
        <a:lstStyle/>
        <a:p>
          <a:endParaRPr lang="pl-PL"/>
        </a:p>
      </dgm:t>
    </dgm:pt>
    <dgm:pt modelId="{3F497124-3531-4C5C-9E8D-19657A960D9E}" type="parTrans" cxnId="{8A6AB8F1-7789-43D6-B9F6-A17035943223}">
      <dgm:prSet/>
      <dgm:spPr/>
      <dgm:t>
        <a:bodyPr/>
        <a:lstStyle/>
        <a:p>
          <a:endParaRPr lang="pl-PL"/>
        </a:p>
      </dgm:t>
    </dgm:pt>
    <dgm:pt modelId="{F6F12DCF-A793-43CB-B48F-9B9A41ACA1FB}" type="sibTrans" cxnId="{8A6AB8F1-7789-43D6-B9F6-A17035943223}">
      <dgm:prSet/>
      <dgm:spPr/>
      <dgm:t>
        <a:bodyPr/>
        <a:lstStyle/>
        <a:p>
          <a:endParaRPr lang="pl-PL"/>
        </a:p>
      </dgm:t>
    </dgm:pt>
    <dgm:pt modelId="{74DD6820-E2BE-40F1-9A25-005D90870ADE}">
      <dgm:prSet phldrT="[Tekst]"/>
      <dgm:spPr/>
      <dgm:t>
        <a:bodyPr/>
        <a:lstStyle/>
        <a:p>
          <a:endParaRPr lang="pl-PL" dirty="0"/>
        </a:p>
      </dgm:t>
    </dgm:pt>
    <dgm:pt modelId="{72452584-6EFB-4655-A75F-A96D4F03B7E3}" type="sibTrans" cxnId="{2C386402-D5BA-452F-B655-7CEF2176DDA5}">
      <dgm:prSet/>
      <dgm:spPr/>
      <dgm:t>
        <a:bodyPr/>
        <a:lstStyle/>
        <a:p>
          <a:endParaRPr lang="pl-PL"/>
        </a:p>
      </dgm:t>
    </dgm:pt>
    <dgm:pt modelId="{E6E3E908-482E-447B-82D1-1F5329D3E58B}" type="parTrans" cxnId="{2C386402-D5BA-452F-B655-7CEF2176DDA5}">
      <dgm:prSet/>
      <dgm:spPr/>
      <dgm:t>
        <a:bodyPr/>
        <a:lstStyle/>
        <a:p>
          <a:endParaRPr lang="pl-PL"/>
        </a:p>
      </dgm:t>
    </dgm:pt>
    <dgm:pt modelId="{008207C4-2701-43B1-9E89-6DDC9EFDBA48}" type="pres">
      <dgm:prSet presAssocID="{3DBC1DA5-DBB5-4094-B4D8-4A58A5DEF6C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969DD052-7D89-44AE-B95F-1336FA9AB9F4}" type="pres">
      <dgm:prSet presAssocID="{0E04B959-EE06-43FC-AD47-C4FA84F62944}" presName="comp" presStyleCnt="0"/>
      <dgm:spPr/>
    </dgm:pt>
    <dgm:pt modelId="{44C21140-2120-4154-9959-3245BB083730}" type="pres">
      <dgm:prSet presAssocID="{0E04B959-EE06-43FC-AD47-C4FA84F62944}" presName="box" presStyleLbl="node1" presStyleIdx="0" presStyleCnt="4"/>
      <dgm:spPr/>
      <dgm:t>
        <a:bodyPr/>
        <a:lstStyle/>
        <a:p>
          <a:endParaRPr lang="pl-PL"/>
        </a:p>
      </dgm:t>
    </dgm:pt>
    <dgm:pt modelId="{CBEC62C1-51FF-4F0D-B477-D72BFDA30F8D}" type="pres">
      <dgm:prSet presAssocID="{0E04B959-EE06-43FC-AD47-C4FA84F62944}" presName="img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/>
            </a:extLst>
          </a:blip>
          <a:srcRect/>
          <a:stretch>
            <a:fillRect t="-12000" b="-12000"/>
          </a:stretch>
        </a:blipFill>
      </dgm:spPr>
      <dgm:t>
        <a:bodyPr/>
        <a:lstStyle/>
        <a:p>
          <a:endParaRPr lang="pl-PL"/>
        </a:p>
      </dgm:t>
    </dgm:pt>
    <dgm:pt modelId="{C2EBC148-9E9A-465A-B2F6-77C808FB94EB}" type="pres">
      <dgm:prSet presAssocID="{0E04B959-EE06-43FC-AD47-C4FA84F62944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80337AA-70A4-4177-B957-EBC2BB80238D}" type="pres">
      <dgm:prSet presAssocID="{42D9AEC6-782B-46F1-A21F-3A660BF655B8}" presName="spacer" presStyleCnt="0"/>
      <dgm:spPr/>
    </dgm:pt>
    <dgm:pt modelId="{38BF9874-8262-4972-88C0-DE50E3AE6DEC}" type="pres">
      <dgm:prSet presAssocID="{77F5E705-176C-4870-A8C8-3F7ED3BB4320}" presName="comp" presStyleCnt="0"/>
      <dgm:spPr/>
    </dgm:pt>
    <dgm:pt modelId="{D3EF3CD8-B912-4EED-9850-6C86BD1D259C}" type="pres">
      <dgm:prSet presAssocID="{77F5E705-176C-4870-A8C8-3F7ED3BB4320}" presName="box" presStyleLbl="node1" presStyleIdx="1" presStyleCnt="4"/>
      <dgm:spPr/>
      <dgm:t>
        <a:bodyPr/>
        <a:lstStyle/>
        <a:p>
          <a:endParaRPr lang="pl-PL"/>
        </a:p>
      </dgm:t>
    </dgm:pt>
    <dgm:pt modelId="{74DAD4B0-B863-4B03-88FD-AB347C55D129}" type="pres">
      <dgm:prSet presAssocID="{77F5E705-176C-4870-A8C8-3F7ED3BB4320}" presName="img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/>
            </a:extLst>
          </a:blip>
          <a:srcRect/>
          <a:stretch>
            <a:fillRect t="-33000" b="-33000"/>
          </a:stretch>
        </a:blipFill>
      </dgm:spPr>
    </dgm:pt>
    <dgm:pt modelId="{A17EDD3A-63D1-4C9C-8FA1-1888820F987F}" type="pres">
      <dgm:prSet presAssocID="{77F5E705-176C-4870-A8C8-3F7ED3BB4320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B4D7DE7-235B-4F33-A9EF-681671AE685D}" type="pres">
      <dgm:prSet presAssocID="{F6F12DCF-A793-43CB-B48F-9B9A41ACA1FB}" presName="spacer" presStyleCnt="0"/>
      <dgm:spPr/>
    </dgm:pt>
    <dgm:pt modelId="{4CF2F676-2EA0-425F-A556-0867B1C110BD}" type="pres">
      <dgm:prSet presAssocID="{E2F89522-FB71-4939-A475-C08607D2149E}" presName="comp" presStyleCnt="0"/>
      <dgm:spPr/>
    </dgm:pt>
    <dgm:pt modelId="{FB7EAA2A-683A-4D25-AF8D-CDF29FCDA333}" type="pres">
      <dgm:prSet presAssocID="{E2F89522-FB71-4939-A475-C08607D2149E}" presName="box" presStyleLbl="node1" presStyleIdx="2" presStyleCnt="4"/>
      <dgm:spPr/>
      <dgm:t>
        <a:bodyPr/>
        <a:lstStyle/>
        <a:p>
          <a:endParaRPr lang="pl-PL"/>
        </a:p>
      </dgm:t>
    </dgm:pt>
    <dgm:pt modelId="{AB45E999-FE78-4294-82AB-A721228F32ED}" type="pres">
      <dgm:prSet presAssocID="{E2F89522-FB71-4939-A475-C08607D2149E}" presName="img" presStyleLbl="fgImgPlace1" presStyleIdx="2" presStyleCnt="4"/>
      <dgm:spPr/>
    </dgm:pt>
    <dgm:pt modelId="{363C1E9F-0313-4FEB-8133-A0C936E982F5}" type="pres">
      <dgm:prSet presAssocID="{E2F89522-FB71-4939-A475-C08607D2149E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897C9E8-BBBE-449E-8331-B820E6E187A6}" type="pres">
      <dgm:prSet presAssocID="{BC29D523-3909-4DA1-B51D-A100166D45D3}" presName="spacer" presStyleCnt="0"/>
      <dgm:spPr/>
    </dgm:pt>
    <dgm:pt modelId="{B387B0E1-5DE9-422A-838B-928165225DF8}" type="pres">
      <dgm:prSet presAssocID="{74DD6820-E2BE-40F1-9A25-005D90870ADE}" presName="comp" presStyleCnt="0"/>
      <dgm:spPr/>
    </dgm:pt>
    <dgm:pt modelId="{7F474582-5FC3-4F13-9DF8-4BFB2A56C2BB}" type="pres">
      <dgm:prSet presAssocID="{74DD6820-E2BE-40F1-9A25-005D90870ADE}" presName="box" presStyleLbl="node1" presStyleIdx="3" presStyleCnt="4" custLinFactNeighborY="2175"/>
      <dgm:spPr/>
      <dgm:t>
        <a:bodyPr/>
        <a:lstStyle/>
        <a:p>
          <a:endParaRPr lang="pl-PL"/>
        </a:p>
      </dgm:t>
    </dgm:pt>
    <dgm:pt modelId="{D172DDC3-587A-4699-8055-79E6709C5369}" type="pres">
      <dgm:prSet presAssocID="{74DD6820-E2BE-40F1-9A25-005D90870ADE}" presName="img" presStyleLbl="fgImgPlace1" presStyleIdx="3" presStyleCnt="4"/>
      <dgm:spPr>
        <a:blipFill>
          <a:blip xmlns:r="http://schemas.openxmlformats.org/officeDocument/2006/relationships" r:embed="rId3" cstate="print">
            <a:extLst>
              <a:ext uri="{28A0092B-C50C-407E-A947-70E740481C1C}"/>
            </a:extLst>
          </a:blip>
          <a:srcRect/>
          <a:stretch>
            <a:fillRect t="-3000" b="-3000"/>
          </a:stretch>
        </a:blipFill>
      </dgm:spPr>
    </dgm:pt>
    <dgm:pt modelId="{B099C183-0233-403E-86E5-585D40766E95}" type="pres">
      <dgm:prSet presAssocID="{74DD6820-E2BE-40F1-9A25-005D90870ADE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B536D5E-9218-4680-B4A4-7958B7721B85}" srcId="{3DBC1DA5-DBB5-4094-B4D8-4A58A5DEF6CF}" destId="{E2F89522-FB71-4939-A475-C08607D2149E}" srcOrd="2" destOrd="0" parTransId="{D0BF3F62-7CB1-47A6-923E-52B7FD29E957}" sibTransId="{BC29D523-3909-4DA1-B51D-A100166D45D3}"/>
    <dgm:cxn modelId="{8A6AB8F1-7789-43D6-B9F6-A17035943223}" srcId="{3DBC1DA5-DBB5-4094-B4D8-4A58A5DEF6CF}" destId="{77F5E705-176C-4870-A8C8-3F7ED3BB4320}" srcOrd="1" destOrd="0" parTransId="{3F497124-3531-4C5C-9E8D-19657A960D9E}" sibTransId="{F6F12DCF-A793-43CB-B48F-9B9A41ACA1FB}"/>
    <dgm:cxn modelId="{2C386402-D5BA-452F-B655-7CEF2176DDA5}" srcId="{3DBC1DA5-DBB5-4094-B4D8-4A58A5DEF6CF}" destId="{74DD6820-E2BE-40F1-9A25-005D90870ADE}" srcOrd="3" destOrd="0" parTransId="{E6E3E908-482E-447B-82D1-1F5329D3E58B}" sibTransId="{72452584-6EFB-4655-A75F-A96D4F03B7E3}"/>
    <dgm:cxn modelId="{2A9A08D9-4014-4854-90AF-87F8CE9DB2C5}" type="presOf" srcId="{3DBC1DA5-DBB5-4094-B4D8-4A58A5DEF6CF}" destId="{008207C4-2701-43B1-9E89-6DDC9EFDBA48}" srcOrd="0" destOrd="0" presId="urn:microsoft.com/office/officeart/2005/8/layout/vList4"/>
    <dgm:cxn modelId="{8B984207-4BC4-43DD-BCF0-BE66820F0ECF}" type="presOf" srcId="{74DD6820-E2BE-40F1-9A25-005D90870ADE}" destId="{7F474582-5FC3-4F13-9DF8-4BFB2A56C2BB}" srcOrd="0" destOrd="0" presId="urn:microsoft.com/office/officeart/2005/8/layout/vList4"/>
    <dgm:cxn modelId="{1A4E4D59-AC1F-41D0-A661-669F8FE4EF52}" type="presOf" srcId="{77F5E705-176C-4870-A8C8-3F7ED3BB4320}" destId="{D3EF3CD8-B912-4EED-9850-6C86BD1D259C}" srcOrd="0" destOrd="0" presId="urn:microsoft.com/office/officeart/2005/8/layout/vList4"/>
    <dgm:cxn modelId="{EDE70B9B-F2F9-40A9-9645-84409794DBB2}" type="presOf" srcId="{77F5E705-176C-4870-A8C8-3F7ED3BB4320}" destId="{A17EDD3A-63D1-4C9C-8FA1-1888820F987F}" srcOrd="1" destOrd="0" presId="urn:microsoft.com/office/officeart/2005/8/layout/vList4"/>
    <dgm:cxn modelId="{01B3EC4E-F175-49DA-91AB-F2085CA3BCDB}" type="presOf" srcId="{0E04B959-EE06-43FC-AD47-C4FA84F62944}" destId="{C2EBC148-9E9A-465A-B2F6-77C808FB94EB}" srcOrd="1" destOrd="0" presId="urn:microsoft.com/office/officeart/2005/8/layout/vList4"/>
    <dgm:cxn modelId="{0712FB19-0C8C-49DF-BDC6-784F2FD62E68}" type="presOf" srcId="{E2F89522-FB71-4939-A475-C08607D2149E}" destId="{FB7EAA2A-683A-4D25-AF8D-CDF29FCDA333}" srcOrd="0" destOrd="0" presId="urn:microsoft.com/office/officeart/2005/8/layout/vList4"/>
    <dgm:cxn modelId="{088C66D1-F13D-41D7-961D-6C59BAD19BDE}" type="presOf" srcId="{E2F89522-FB71-4939-A475-C08607D2149E}" destId="{363C1E9F-0313-4FEB-8133-A0C936E982F5}" srcOrd="1" destOrd="0" presId="urn:microsoft.com/office/officeart/2005/8/layout/vList4"/>
    <dgm:cxn modelId="{FDBC1FC3-A6C7-41BD-8D58-319D5FE8FE29}" type="presOf" srcId="{0E04B959-EE06-43FC-AD47-C4FA84F62944}" destId="{44C21140-2120-4154-9959-3245BB083730}" srcOrd="0" destOrd="0" presId="urn:microsoft.com/office/officeart/2005/8/layout/vList4"/>
    <dgm:cxn modelId="{1AE8AE82-DE20-4459-A4AD-E0BBE7199C14}" type="presOf" srcId="{74DD6820-E2BE-40F1-9A25-005D90870ADE}" destId="{B099C183-0233-403E-86E5-585D40766E95}" srcOrd="1" destOrd="0" presId="urn:microsoft.com/office/officeart/2005/8/layout/vList4"/>
    <dgm:cxn modelId="{31F2F916-036E-4147-AEF3-BFB813A23081}" srcId="{3DBC1DA5-DBB5-4094-B4D8-4A58A5DEF6CF}" destId="{0E04B959-EE06-43FC-AD47-C4FA84F62944}" srcOrd="0" destOrd="0" parTransId="{61E81E1B-CB39-495D-A57A-A6F6DBA4E81B}" sibTransId="{42D9AEC6-782B-46F1-A21F-3A660BF655B8}"/>
    <dgm:cxn modelId="{9BFFBC13-9307-4579-B625-8B6861901B4E}" type="presParOf" srcId="{008207C4-2701-43B1-9E89-6DDC9EFDBA48}" destId="{969DD052-7D89-44AE-B95F-1336FA9AB9F4}" srcOrd="0" destOrd="0" presId="urn:microsoft.com/office/officeart/2005/8/layout/vList4"/>
    <dgm:cxn modelId="{F275AE84-F3DC-465C-B356-D4D4495872AA}" type="presParOf" srcId="{969DD052-7D89-44AE-B95F-1336FA9AB9F4}" destId="{44C21140-2120-4154-9959-3245BB083730}" srcOrd="0" destOrd="0" presId="urn:microsoft.com/office/officeart/2005/8/layout/vList4"/>
    <dgm:cxn modelId="{23238667-BDC5-4328-9352-82A15D014884}" type="presParOf" srcId="{969DD052-7D89-44AE-B95F-1336FA9AB9F4}" destId="{CBEC62C1-51FF-4F0D-B477-D72BFDA30F8D}" srcOrd="1" destOrd="0" presId="urn:microsoft.com/office/officeart/2005/8/layout/vList4"/>
    <dgm:cxn modelId="{406CA522-4750-45E4-8407-E3FBCC4E93FA}" type="presParOf" srcId="{969DD052-7D89-44AE-B95F-1336FA9AB9F4}" destId="{C2EBC148-9E9A-465A-B2F6-77C808FB94EB}" srcOrd="2" destOrd="0" presId="urn:microsoft.com/office/officeart/2005/8/layout/vList4"/>
    <dgm:cxn modelId="{BC1205DA-D359-49F5-A059-F46F5049A766}" type="presParOf" srcId="{008207C4-2701-43B1-9E89-6DDC9EFDBA48}" destId="{880337AA-70A4-4177-B957-EBC2BB80238D}" srcOrd="1" destOrd="0" presId="urn:microsoft.com/office/officeart/2005/8/layout/vList4"/>
    <dgm:cxn modelId="{E8FD8F6A-D245-4FEF-BF5D-D0709451D3DD}" type="presParOf" srcId="{008207C4-2701-43B1-9E89-6DDC9EFDBA48}" destId="{38BF9874-8262-4972-88C0-DE50E3AE6DEC}" srcOrd="2" destOrd="0" presId="urn:microsoft.com/office/officeart/2005/8/layout/vList4"/>
    <dgm:cxn modelId="{41E20931-6DA7-4264-860A-3161DF910660}" type="presParOf" srcId="{38BF9874-8262-4972-88C0-DE50E3AE6DEC}" destId="{D3EF3CD8-B912-4EED-9850-6C86BD1D259C}" srcOrd="0" destOrd="0" presId="urn:microsoft.com/office/officeart/2005/8/layout/vList4"/>
    <dgm:cxn modelId="{629122D9-BC0E-4E41-B1B8-C771E1B38A55}" type="presParOf" srcId="{38BF9874-8262-4972-88C0-DE50E3AE6DEC}" destId="{74DAD4B0-B863-4B03-88FD-AB347C55D129}" srcOrd="1" destOrd="0" presId="urn:microsoft.com/office/officeart/2005/8/layout/vList4"/>
    <dgm:cxn modelId="{5F8A7682-55F7-4C38-87FA-63D1364FF718}" type="presParOf" srcId="{38BF9874-8262-4972-88C0-DE50E3AE6DEC}" destId="{A17EDD3A-63D1-4C9C-8FA1-1888820F987F}" srcOrd="2" destOrd="0" presId="urn:microsoft.com/office/officeart/2005/8/layout/vList4"/>
    <dgm:cxn modelId="{8766C3C5-93C1-4DF0-88C1-39677B9838D1}" type="presParOf" srcId="{008207C4-2701-43B1-9E89-6DDC9EFDBA48}" destId="{5B4D7DE7-235B-4F33-A9EF-681671AE685D}" srcOrd="3" destOrd="0" presId="urn:microsoft.com/office/officeart/2005/8/layout/vList4"/>
    <dgm:cxn modelId="{2B53B36A-3EDD-4939-930D-570773A820E5}" type="presParOf" srcId="{008207C4-2701-43B1-9E89-6DDC9EFDBA48}" destId="{4CF2F676-2EA0-425F-A556-0867B1C110BD}" srcOrd="4" destOrd="0" presId="urn:microsoft.com/office/officeart/2005/8/layout/vList4"/>
    <dgm:cxn modelId="{AD32E344-3C6F-47B9-BA10-47C7C1E486FB}" type="presParOf" srcId="{4CF2F676-2EA0-425F-A556-0867B1C110BD}" destId="{FB7EAA2A-683A-4D25-AF8D-CDF29FCDA333}" srcOrd="0" destOrd="0" presId="urn:microsoft.com/office/officeart/2005/8/layout/vList4"/>
    <dgm:cxn modelId="{C9BCF319-01BD-4929-84C3-05E8108005E2}" type="presParOf" srcId="{4CF2F676-2EA0-425F-A556-0867B1C110BD}" destId="{AB45E999-FE78-4294-82AB-A721228F32ED}" srcOrd="1" destOrd="0" presId="urn:microsoft.com/office/officeart/2005/8/layout/vList4"/>
    <dgm:cxn modelId="{6D0FA831-CAB7-4317-B512-C01878392667}" type="presParOf" srcId="{4CF2F676-2EA0-425F-A556-0867B1C110BD}" destId="{363C1E9F-0313-4FEB-8133-A0C936E982F5}" srcOrd="2" destOrd="0" presId="urn:microsoft.com/office/officeart/2005/8/layout/vList4"/>
    <dgm:cxn modelId="{7732F39D-8C10-4B22-B2F1-35AF8CE49937}" type="presParOf" srcId="{008207C4-2701-43B1-9E89-6DDC9EFDBA48}" destId="{6897C9E8-BBBE-449E-8331-B820E6E187A6}" srcOrd="5" destOrd="0" presId="urn:microsoft.com/office/officeart/2005/8/layout/vList4"/>
    <dgm:cxn modelId="{DAD7FC55-ED3A-4C27-8CA3-EE5F318363A6}" type="presParOf" srcId="{008207C4-2701-43B1-9E89-6DDC9EFDBA48}" destId="{B387B0E1-5DE9-422A-838B-928165225DF8}" srcOrd="6" destOrd="0" presId="urn:microsoft.com/office/officeart/2005/8/layout/vList4"/>
    <dgm:cxn modelId="{C9E683CF-2B7D-4AA7-8031-445C969110AD}" type="presParOf" srcId="{B387B0E1-5DE9-422A-838B-928165225DF8}" destId="{7F474582-5FC3-4F13-9DF8-4BFB2A56C2BB}" srcOrd="0" destOrd="0" presId="urn:microsoft.com/office/officeart/2005/8/layout/vList4"/>
    <dgm:cxn modelId="{ECC5303B-18FA-45CA-8F3B-D4E9337FDBCF}" type="presParOf" srcId="{B387B0E1-5DE9-422A-838B-928165225DF8}" destId="{D172DDC3-587A-4699-8055-79E6709C5369}" srcOrd="1" destOrd="0" presId="urn:microsoft.com/office/officeart/2005/8/layout/vList4"/>
    <dgm:cxn modelId="{9D61AAAE-EA4F-499E-A976-E9A2D6231429}" type="presParOf" srcId="{B387B0E1-5DE9-422A-838B-928165225DF8}" destId="{B099C183-0233-403E-86E5-585D40766E9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694007A-48A4-43AD-ABAF-B2B2D3947DB5}" type="datetimeFigureOut">
              <a:rPr lang="pl-PL"/>
              <a:pPr>
                <a:defRPr/>
              </a:pPr>
              <a:t>2021-02-16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 smtClean="0"/>
              <a:t>Edytuj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C8A07E1-FF40-4259-B1E9-6081A76F5EB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smtClean="0"/>
          </a:p>
        </p:txBody>
      </p:sp>
      <p:sp>
        <p:nvSpPr>
          <p:cNvPr id="40963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85FA1FD-4144-4E97-8EE7-00887EB5DE0E}" type="slidenum">
              <a:rPr lang="pl-PL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pl-PL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smtClean="0"/>
          </a:p>
        </p:txBody>
      </p:sp>
      <p:sp>
        <p:nvSpPr>
          <p:cNvPr id="48131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A1300D4-28BA-4976-88FF-69F9CAA06C18}" type="slidenum">
              <a:rPr lang="pl-PL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pl-PL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565150" y="744538"/>
            <a:ext cx="8005763" cy="5349875"/>
            <a:chOff x="564643" y="744469"/>
            <a:chExt cx="8005589" cy="5349671"/>
          </a:xfrm>
        </p:grpSpPr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>
                <a:cxn ang="0">
                  <a:pos x="8761" y="0"/>
                </a:cxn>
                <a:cxn ang="0">
                  <a:pos x="10000" y="0"/>
                </a:cxn>
                <a:cxn ang="0">
                  <a:pos x="10000" y="10000"/>
                </a:cxn>
                <a:cxn ang="0">
                  <a:pos x="0" y="10000"/>
                </a:cxn>
                <a:cxn ang="0">
                  <a:pos x="0" y="9357"/>
                </a:cxn>
                <a:cxn ang="0">
                  <a:pos x="8761" y="9357"/>
                </a:cxn>
                <a:cxn ang="0">
                  <a:pos x="8761" y="0"/>
                </a:cxn>
              </a:cxnLst>
              <a:rect l="0" t="0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>
                <a:cxn ang="0">
                  <a:pos x="8762" y="0"/>
                </a:cxn>
                <a:cxn ang="0">
                  <a:pos x="10001" y="0"/>
                </a:cxn>
                <a:cxn ang="0">
                  <a:pos x="10001" y="10000"/>
                </a:cxn>
                <a:cxn ang="0">
                  <a:pos x="1" y="10000"/>
                </a:cxn>
                <a:cxn ang="0">
                  <a:pos x="1" y="9352"/>
                </a:cxn>
                <a:cxn ang="0">
                  <a:pos x="8762" y="9346"/>
                </a:cxn>
                <a:cxn ang="0">
                  <a:pos x="8762" y="0"/>
                </a:cxn>
              </a:cxnLst>
              <a:rect l="0" t="0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565150" y="6453188"/>
            <a:ext cx="1204913" cy="404812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400" baseline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338" y="6453188"/>
            <a:ext cx="5267325" cy="404812"/>
          </a:xfrm>
        </p:spPr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 sz="1400" baseline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2350" y="6453188"/>
            <a:ext cx="1198563" cy="404812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400" baseline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5960F7-1848-48EB-AF70-ACB75856A8F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 sz="1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8771D64-5440-4E9A-B5B0-8303821527C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 sz="1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667DBDD-D0BB-42C7-82C8-8FCFD2DCCC5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447801"/>
            <a:ext cx="6619244" cy="3329581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3CE1CA-923C-4D2C-B188-24E4ED9BE9D7}" type="datetimeFigureOut">
              <a:rPr lang="pl-PL"/>
              <a:pPr/>
              <a:t>2021-02-16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AAC9F8-0387-4910-ADD0-E8249A8AE7A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D7CCE9-1F98-4D3C-A001-6CBB5EC8E238}" type="datetimeFigureOut">
              <a:rPr lang="pl-PL"/>
              <a:pPr/>
              <a:t>2021-02-16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3EA4A-9C11-4836-B1C8-061A63E9D70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2861734"/>
            <a:ext cx="6619243" cy="1915647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4777381"/>
            <a:ext cx="6619244" cy="860400"/>
          </a:xfrm>
        </p:spPr>
        <p:txBody>
          <a:bodyPr anchor="t"/>
          <a:lstStyle>
            <a:lvl1pPr marL="0" indent="0" algn="l">
              <a:buNone/>
              <a:defRPr sz="15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85AC83-4F51-4CD2-A607-EBC4120D9DBC}" type="datetimeFigureOut">
              <a:rPr lang="pl-PL"/>
              <a:pPr/>
              <a:t>2021-02-16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41D64A-01D4-4906-9259-3EB4CA07123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2060576"/>
            <a:ext cx="3297254" cy="41957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0" y="2056093"/>
            <a:ext cx="3297256" cy="4200245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C921D4-CD30-49DA-8978-ECA1A4FB9FEF}" type="datetimeFigureOut">
              <a:rPr lang="pl-PL"/>
              <a:pPr/>
              <a:t>2021-02-16</a:t>
            </a:fld>
            <a:endParaRPr lang="pl-P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D3B3E6-70D4-45E9-98EA-31B3022ED77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905000"/>
            <a:ext cx="329725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2514600"/>
            <a:ext cx="3297254" cy="3741738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2" y="1905000"/>
            <a:ext cx="329725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2" y="2514600"/>
            <a:ext cx="3297254" cy="3741738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E820F1-BA0D-4C86-BFAA-BB3D4E9A7866}" type="datetimeFigureOut">
              <a:rPr lang="pl-PL"/>
              <a:pPr/>
              <a:t>2021-02-16</a:t>
            </a:fld>
            <a:endParaRPr lang="pl-PL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D8AF70-2FFF-454B-AA9E-E3543454E3A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BD0C96-D5B9-47BF-9DD6-09511F2DDDED}" type="datetimeFigureOut">
              <a:rPr lang="pl-PL"/>
              <a:pPr/>
              <a:t>2021-02-16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B7424E-FE5A-4AA9-9E8A-2019FE74CC2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54B336-8D30-451A-9E86-8F096D89F367}" type="datetimeFigureOut">
              <a:rPr lang="pl-PL"/>
              <a:pPr/>
              <a:t>2021-02-16</a:t>
            </a:fld>
            <a:endParaRPr lang="pl-PL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885681-E659-4697-B9C4-F864BA50115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1447800"/>
            <a:ext cx="2550798" cy="144780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447800"/>
            <a:ext cx="3896998" cy="4572000"/>
          </a:xfrm>
        </p:spPr>
        <p:txBody>
          <a:bodyPr anchor="ctr"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5" y="3129281"/>
            <a:ext cx="2550797" cy="289559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AA31FE-ACE0-4022-BE81-BDFF610EFED1}" type="datetimeFigureOut">
              <a:rPr lang="pl-PL"/>
              <a:pPr/>
              <a:t>2021-02-16</a:t>
            </a:fld>
            <a:endParaRPr lang="pl-P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26F847-6CDB-4D39-91A1-4B0CB6744D2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 sz="1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1FDB7F-A204-4FB5-AAC2-A4080D5711F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854192"/>
            <a:ext cx="3819680" cy="1574808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1143000"/>
            <a:ext cx="24003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657600"/>
            <a:ext cx="3813734" cy="137160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53BB10-9E91-4744-9B76-8D2FF1268069}" type="datetimeFigureOut">
              <a:rPr lang="pl-PL"/>
              <a:pPr/>
              <a:t>2021-02-16</a:t>
            </a:fld>
            <a:endParaRPr lang="pl-P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6AFA7E-A898-43DF-AFDE-30B5A2E8AC8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4800587"/>
            <a:ext cx="6619243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685800"/>
            <a:ext cx="6619244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5367325"/>
            <a:ext cx="6619242" cy="493712"/>
          </a:xfrm>
        </p:spPr>
        <p:txBody>
          <a:bodyPr/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A1E403-DE29-4CDA-B23B-4FAAC59FDE43}" type="datetimeFigureOut">
              <a:rPr lang="pl-PL"/>
              <a:pPr/>
              <a:t>2021-02-16</a:t>
            </a:fld>
            <a:endParaRPr lang="pl-P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EEF01D-ED41-44EA-A31E-3A2DC419CAF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447800"/>
            <a:ext cx="6619244" cy="1981200"/>
          </a:xfrm>
        </p:spPr>
        <p:txBody>
          <a:bodyPr/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657600"/>
            <a:ext cx="6619244" cy="2362200"/>
          </a:xfrm>
        </p:spPr>
        <p:txBody>
          <a:bodyPr anchor="ctr"/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00E171F-19D0-47A2-870E-0643D18BD773}" type="datetimeFigureOut">
              <a:rPr lang="pl-PL"/>
              <a:pPr/>
              <a:t>2021-02-16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D0F91D-097B-4661-8ED4-36B808BCE94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/>
          <p:cNvSpPr txBox="1"/>
          <p:nvPr/>
        </p:nvSpPr>
        <p:spPr>
          <a:xfrm>
            <a:off x="673100" y="971550"/>
            <a:ext cx="601663" cy="15001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150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6997700" y="2613025"/>
            <a:ext cx="601663" cy="150177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150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447800"/>
            <a:ext cx="5999486" cy="2323374"/>
          </a:xfrm>
        </p:spPr>
        <p:txBody>
          <a:bodyPr/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7800" y="3771174"/>
            <a:ext cx="5459737" cy="342174"/>
          </a:xfrm>
        </p:spPr>
        <p:txBody>
          <a:bodyPr anchor="t"/>
          <a:lstStyle>
            <a:lvl1pPr marL="0" indent="0">
              <a:buNone/>
              <a:defRPr lang="en-US" sz="105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4350657"/>
            <a:ext cx="6619244" cy="1676400"/>
          </a:xfrm>
        </p:spPr>
        <p:txBody>
          <a:bodyPr anchor="ctr"/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45E1386F-4002-4C3D-BC16-49D306A9E991}" type="datetimeFigureOut">
              <a:rPr lang="pl-PL"/>
              <a:pPr/>
              <a:t>2021-02-16</a:t>
            </a:fld>
            <a:endParaRPr lang="pl-PL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BEB5A7AE-437F-48A7-81F0-584BB19FF01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3124201"/>
            <a:ext cx="6619245" cy="165318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4777381"/>
            <a:ext cx="6619244" cy="8604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3BBAFB-9962-4E00-A420-834CFFF2E97C}" type="datetimeFigureOut">
              <a:rPr lang="pl-PL"/>
              <a:pPr/>
              <a:t>2021-02-16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FBF7A9-E176-4F3F-AB11-F48D06E7255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16"/>
          <p:cNvCxnSpPr/>
          <p:nvPr/>
        </p:nvCxnSpPr>
        <p:spPr>
          <a:xfrm>
            <a:off x="2794000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7"/>
          <p:cNvCxnSpPr/>
          <p:nvPr/>
        </p:nvCxnSpPr>
        <p:spPr>
          <a:xfrm>
            <a:off x="5221288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0" y="198120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47" y="2667000"/>
            <a:ext cx="2195513" cy="3589338"/>
          </a:xfrm>
        </p:spPr>
        <p:txBody>
          <a:bodyPr anchor="t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45" y="1981200"/>
            <a:ext cx="220218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667000"/>
            <a:ext cx="2210096" cy="3589338"/>
          </a:xfrm>
        </p:spPr>
        <p:txBody>
          <a:bodyPr anchor="t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1981200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25" y="2667000"/>
            <a:ext cx="2199085" cy="3589338"/>
          </a:xfrm>
        </p:spPr>
        <p:txBody>
          <a:bodyPr anchor="t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fld id="{28239AA2-FC9E-43E9-BBA8-1C77A6AED130}" type="datetimeFigureOut">
              <a:rPr lang="pl-PL"/>
              <a:pPr/>
              <a:t>2021-02-16</a:t>
            </a:fld>
            <a:endParaRPr lang="pl-PL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C17B6A7B-85A2-40B4-8D7D-7F14227CE7B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8"/>
          <p:cNvCxnSpPr/>
          <p:nvPr/>
        </p:nvCxnSpPr>
        <p:spPr>
          <a:xfrm>
            <a:off x="2794000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9"/>
          <p:cNvCxnSpPr/>
          <p:nvPr/>
        </p:nvCxnSpPr>
        <p:spPr>
          <a:xfrm>
            <a:off x="5221288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7" y="4250949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7" y="2209800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7" y="4827212"/>
            <a:ext cx="2205038" cy="659189"/>
          </a:xfrm>
        </p:spPr>
        <p:txBody>
          <a:bodyPr anchor="t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4250949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1" y="2209800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16" y="4827211"/>
            <a:ext cx="2200805" cy="659189"/>
          </a:xfrm>
        </p:spPr>
        <p:txBody>
          <a:bodyPr anchor="t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4250949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25" y="2209800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4827209"/>
            <a:ext cx="2201998" cy="659189"/>
          </a:xfrm>
        </p:spPr>
        <p:txBody>
          <a:bodyPr anchor="t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fld id="{D58D4666-2A17-4E4C-B9DD-4668F74BC8F1}" type="datetimeFigureOut">
              <a:rPr lang="pl-PL"/>
              <a:pPr/>
              <a:t>2021-02-16</a:t>
            </a:fld>
            <a:endParaRPr lang="pl-PL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fld id="{7D8788EE-F39C-42BF-B58A-377FBBEC773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304924-C17B-452B-AC24-788F73558124}" type="datetimeFigureOut">
              <a:rPr lang="pl-PL"/>
              <a:pPr/>
              <a:t>2021-02-16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3D4002-FA33-45C8-BC68-AF13A05BF54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59" y="430214"/>
            <a:ext cx="1314451" cy="5826125"/>
          </a:xfrm>
        </p:spPr>
        <p:txBody>
          <a:bodyPr vert="eaVert" anchor="b" anchorCtr="0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887414"/>
            <a:ext cx="5567362" cy="5368924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0D5B3B6-5FFA-4A3E-8C4F-10CC8A818B51}" type="datetimeFigureOut">
              <a:rPr lang="pl-PL"/>
              <a:pPr/>
              <a:t>2021-02-16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CA4914-B655-4EB9-8FE3-946C0CB6E00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6113463" y="1685925"/>
            <a:ext cx="2457450" cy="4408488"/>
          </a:xfrm>
          <a:custGeom>
            <a:avLst/>
            <a:gdLst>
              <a:gd name="T0" fmla="*/ 0 w 4125"/>
              <a:gd name="T1" fmla="*/ 0 h 5554"/>
              <a:gd name="T2" fmla="*/ 4125 w 4125"/>
              <a:gd name="T3" fmla="*/ 5554 h 5554"/>
            </a:gdLst>
            <a:ahLst/>
            <a:cxnLst>
              <a:cxn ang="0">
                <a:pos x="3614" y="0"/>
              </a:cxn>
              <a:cxn ang="0">
                <a:pos x="4125" y="0"/>
              </a:cxn>
              <a:cxn ang="0">
                <a:pos x="4125" y="5554"/>
              </a:cxn>
              <a:cxn ang="0">
                <a:pos x="0" y="5554"/>
              </a:cxn>
              <a:cxn ang="0">
                <a:pos x="0" y="5074"/>
              </a:cxn>
              <a:cxn ang="0">
                <a:pos x="3614" y="5074"/>
              </a:cxn>
              <a:cxn ang="0">
                <a:pos x="3614" y="0"/>
              </a:cxn>
            </a:cxnLst>
            <a:rect l="T0" t="T1" r="T2" b="T3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5" name="Freeform 7"/>
          <p:cNvSpPr>
            <a:spLocks/>
          </p:cNvSpPr>
          <p:nvPr/>
        </p:nvSpPr>
        <p:spPr bwMode="auto">
          <a:xfrm>
            <a:off x="6113463" y="1685925"/>
            <a:ext cx="2457450" cy="4408488"/>
          </a:xfrm>
          <a:custGeom>
            <a:avLst/>
            <a:gdLst>
              <a:gd name="T0" fmla="*/ 0 w 4125"/>
              <a:gd name="T1" fmla="*/ 0 h 5554"/>
              <a:gd name="T2" fmla="*/ 4125 w 4125"/>
              <a:gd name="T3" fmla="*/ 5554 h 5554"/>
            </a:gdLst>
            <a:ahLst/>
            <a:cxnLst>
              <a:cxn ang="0">
                <a:pos x="3614" y="0"/>
              </a:cxn>
              <a:cxn ang="0">
                <a:pos x="4125" y="0"/>
              </a:cxn>
              <a:cxn ang="0">
                <a:pos x="4125" y="5554"/>
              </a:cxn>
              <a:cxn ang="0">
                <a:pos x="0" y="5554"/>
              </a:cxn>
              <a:cxn ang="0">
                <a:pos x="0" y="5074"/>
              </a:cxn>
              <a:cxn ang="0">
                <a:pos x="3614" y="5074"/>
              </a:cxn>
              <a:cxn ang="0">
                <a:pos x="3614" y="0"/>
              </a:cxn>
            </a:cxnLst>
            <a:rect l="T0" t="T1" r="T2" b="T3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554038" y="6453188"/>
            <a:ext cx="1217612" cy="404812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338" y="6453188"/>
            <a:ext cx="5267325" cy="404812"/>
          </a:xfrm>
        </p:spPr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 sz="1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2350" y="6453188"/>
            <a:ext cx="1198563" cy="404812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FB1D95-54A8-4083-AAD1-1882C09FBFF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 sz="1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CDFDFF7-D857-4E03-A169-96C4837BED2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 sz="1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92F3BD1-550D-4645-943E-AA6C6A025D9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 sz="1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D920BD-104E-44F5-A7B6-CB69A50BDB7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 sz="1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BFA8C30-F237-4EC0-9B46-1F27B8AB0E0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39782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3978275" y="0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10"/>
          <p:cNvSpPr/>
          <p:nvPr/>
        </p:nvSpPr>
        <p:spPr>
          <a:xfrm>
            <a:off x="3978275" y="0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188"/>
            <a:ext cx="903288" cy="404812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175" y="6453188"/>
            <a:ext cx="1781175" cy="404812"/>
          </a:xfrm>
        </p:spPr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 sz="1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038" y="6453188"/>
            <a:ext cx="1196975" cy="404812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60790D8-EE42-4B5B-B6F4-B7D8CCE204B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39782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3978275" y="0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10"/>
          <p:cNvSpPr/>
          <p:nvPr/>
        </p:nvSpPr>
        <p:spPr>
          <a:xfrm>
            <a:off x="3978275" y="0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rtlCol="0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188"/>
            <a:ext cx="903288" cy="404812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175" y="6453188"/>
            <a:ext cx="1781175" cy="404812"/>
          </a:xfrm>
        </p:spPr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 sz="1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038" y="6453188"/>
            <a:ext cx="1196975" cy="404812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AD84A7-4405-464A-956B-AAF21B1CDF2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028700" y="685800"/>
            <a:ext cx="72009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28700" y="2286000"/>
            <a:ext cx="72009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8" y="6453188"/>
            <a:ext cx="903287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aseline="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2A7EE2B-A74B-4A3A-B4B1-19176AC9EBCB}" type="datetimeFigureOut">
              <a:rPr lang="pl-PL"/>
              <a:pPr>
                <a:defRPr/>
              </a:pPr>
              <a:t>2021-02-16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13" y="6453188"/>
            <a:ext cx="4710112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063" y="6453188"/>
            <a:ext cx="1196975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aseline="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D357529-EB06-42CF-80E7-D9B8D46BA2F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9" name="Rectangle 8"/>
          <p:cNvSpPr/>
          <p:nvPr/>
        </p:nvSpPr>
        <p:spPr>
          <a:xfrm>
            <a:off x="358775" y="0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358775" y="0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xStyles>
    <p:titleStyle>
      <a:lvl1pPr algn="l" defTabSz="685800" rtl="0" fontAlgn="base">
        <a:lnSpc>
          <a:spcPct val="89000"/>
        </a:lnSpc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itchFamily="34" charset="0"/>
        </a:defRPr>
      </a:lvl2pPr>
      <a:lvl3pPr algn="l" defTabSz="685800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itchFamily="34" charset="0"/>
        </a:defRPr>
      </a:lvl3pPr>
      <a:lvl4pPr algn="l" defTabSz="685800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itchFamily="34" charset="0"/>
        </a:defRPr>
      </a:lvl4pPr>
      <a:lvl5pPr algn="l" defTabSz="685800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itchFamily="34" charset="0"/>
        </a:defRPr>
      </a:lvl5pPr>
      <a:lvl6pPr marL="457200" algn="l" defTabSz="685800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itchFamily="34" charset="0"/>
        </a:defRPr>
      </a:lvl6pPr>
      <a:lvl7pPr marL="914400" algn="l" defTabSz="685800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itchFamily="34" charset="0"/>
        </a:defRPr>
      </a:lvl7pPr>
      <a:lvl8pPr marL="1371600" algn="l" defTabSz="685800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itchFamily="34" charset="0"/>
        </a:defRPr>
      </a:lvl8pPr>
      <a:lvl9pPr marL="1828800" algn="l" defTabSz="685800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itchFamily="34" charset="0"/>
        </a:defRPr>
      </a:lvl9pPr>
    </p:titleStyle>
    <p:bodyStyle>
      <a:lvl1pPr marL="382588" indent="-382588" algn="l" defTabSz="685800" rtl="0" fontAlgn="base">
        <a:lnSpc>
          <a:spcPct val="94000"/>
        </a:lnSpc>
        <a:spcBef>
          <a:spcPts val="1000"/>
        </a:spcBef>
        <a:spcAft>
          <a:spcPts val="200"/>
        </a:spcAft>
        <a:buFont typeface="Franklin Gothic Book" pitchFamily="34" charset="0"/>
        <a:buChar char="■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2588" algn="l" defTabSz="685800" rtl="0" fontAlgn="base">
        <a:lnSpc>
          <a:spcPct val="94000"/>
        </a:lnSpc>
        <a:spcBef>
          <a:spcPts val="500"/>
        </a:spcBef>
        <a:spcAft>
          <a:spcPts val="200"/>
        </a:spcAft>
        <a:buFont typeface="Franklin Gothic Book" pitchFamily="34" charset="0"/>
        <a:buChar char="–"/>
        <a:defRPr sz="2000" i="1" kern="120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2588" algn="l" defTabSz="685800" rtl="0" fontAlgn="base">
        <a:lnSpc>
          <a:spcPct val="94000"/>
        </a:lnSpc>
        <a:spcBef>
          <a:spcPts val="500"/>
        </a:spcBef>
        <a:spcAft>
          <a:spcPts val="200"/>
        </a:spcAft>
        <a:buFont typeface="Franklin Gothic Book" pitchFamily="34" charset="0"/>
        <a:buChar char="■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2588" algn="l" defTabSz="685800" rtl="0" fontAlgn="base">
        <a:lnSpc>
          <a:spcPct val="94000"/>
        </a:lnSpc>
        <a:spcBef>
          <a:spcPts val="500"/>
        </a:spcBef>
        <a:spcAft>
          <a:spcPts val="200"/>
        </a:spcAft>
        <a:buFont typeface="Franklin Gothic Book" pitchFamily="34" charset="0"/>
        <a:buChar char="–"/>
        <a:defRPr i="1" kern="120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2588" algn="l" defTabSz="685800" rtl="0" fontAlgn="base">
        <a:lnSpc>
          <a:spcPct val="94000"/>
        </a:lnSpc>
        <a:spcBef>
          <a:spcPts val="500"/>
        </a:spcBef>
        <a:spcAft>
          <a:spcPts val="200"/>
        </a:spcAft>
        <a:buFont typeface="Franklin Gothic Book" pitchFamily="34" charset="0"/>
        <a:buChar char="■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/>
          <p:cNvPicPr>
            <a:picLocks noChangeAspect="1"/>
          </p:cNvPicPr>
          <p:nvPr/>
        </p:nvPicPr>
        <p:blipFill>
          <a:blip r:embed="rId19"/>
          <a:srcRect l="3613"/>
          <a:stretch>
            <a:fillRect/>
          </a:stretch>
        </p:blipFill>
        <p:spPr bwMode="auto">
          <a:xfrm>
            <a:off x="0" y="2670175"/>
            <a:ext cx="3027363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6"/>
          <p:cNvPicPr>
            <a:picLocks noChangeAspect="1"/>
          </p:cNvPicPr>
          <p:nvPr/>
        </p:nvPicPr>
        <p:blipFill>
          <a:blip r:embed="rId20"/>
          <a:srcRect l="35640"/>
          <a:stretch>
            <a:fillRect/>
          </a:stretch>
        </p:blipFill>
        <p:spPr bwMode="auto">
          <a:xfrm>
            <a:off x="0" y="2892425"/>
            <a:ext cx="1141413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Oval 15"/>
          <p:cNvSpPr/>
          <p:nvPr/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319" name="Picture 8"/>
          <p:cNvPicPr>
            <a:picLocks noChangeAspect="1"/>
          </p:cNvPicPr>
          <p:nvPr/>
        </p:nvPicPr>
        <p:blipFill>
          <a:blip r:embed="rId21"/>
          <a:srcRect t="28813"/>
          <a:stretch>
            <a:fillRect/>
          </a:stretch>
        </p:blipFill>
        <p:spPr bwMode="auto">
          <a:xfrm>
            <a:off x="5999163" y="0"/>
            <a:ext cx="1203325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9"/>
          <p:cNvPicPr>
            <a:picLocks noChangeAspect="1"/>
          </p:cNvPicPr>
          <p:nvPr/>
        </p:nvPicPr>
        <p:blipFill>
          <a:blip r:embed="rId22"/>
          <a:srcRect b="23320"/>
          <a:stretch>
            <a:fillRect/>
          </a:stretch>
        </p:blipFill>
        <p:spPr bwMode="auto">
          <a:xfrm>
            <a:off x="6454775" y="6096000"/>
            <a:ext cx="7445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7827963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188" y="452438"/>
            <a:ext cx="7053262" cy="14001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088" y="2052638"/>
            <a:ext cx="6710362" cy="419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3000" y="1828800"/>
            <a:ext cx="9906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FFFFFF"/>
                </a:solidFill>
                <a:latin typeface="Century Gothic" pitchFamily="34" charset="0"/>
              </a:defRPr>
            </a:lvl1pPr>
          </a:lstStyle>
          <a:p>
            <a:fld id="{37ED07CE-866E-447D-B010-19AF91CCEB45}" type="datetimeFigureOut">
              <a:rPr lang="pl-PL"/>
              <a:pPr/>
              <a:t>2021-02-16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1731" y="3263107"/>
            <a:ext cx="3859213" cy="2286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FFFFFF"/>
                </a:solidFill>
                <a:latin typeface="Century Gothic" pitchFamily="34" charset="0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4463" y="295275"/>
            <a:ext cx="628650" cy="7683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2100">
                <a:solidFill>
                  <a:srgbClr val="FFFFFF"/>
                </a:solidFill>
                <a:latin typeface="Century Gothic" pitchFamily="34" charset="0"/>
              </a:defRPr>
            </a:lvl1pPr>
          </a:lstStyle>
          <a:p>
            <a:fld id="{5BEEB691-A9B7-4A67-99CC-360E3354526D}" type="slidenum">
              <a:rPr lang="pl-PL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91" r:id="rId1"/>
    <p:sldLayoutId id="2147483890" r:id="rId2"/>
    <p:sldLayoutId id="2147483889" r:id="rId3"/>
    <p:sldLayoutId id="2147483888" r:id="rId4"/>
    <p:sldLayoutId id="2147483887" r:id="rId5"/>
    <p:sldLayoutId id="2147483886" r:id="rId6"/>
    <p:sldLayoutId id="2147483885" r:id="rId7"/>
    <p:sldLayoutId id="2147483884" r:id="rId8"/>
    <p:sldLayoutId id="2147483883" r:id="rId9"/>
    <p:sldLayoutId id="2147483882" r:id="rId10"/>
    <p:sldLayoutId id="2147483881" r:id="rId11"/>
    <p:sldLayoutId id="2147483903" r:id="rId12"/>
    <p:sldLayoutId id="2147483880" r:id="rId13"/>
    <p:sldLayoutId id="2147483904" r:id="rId14"/>
    <p:sldLayoutId id="2147483905" r:id="rId15"/>
    <p:sldLayoutId id="2147483879" r:id="rId16"/>
    <p:sldLayoutId id="2147483878" r:id="rId17"/>
  </p:sldLayoutIdLst>
  <p:txStyles>
    <p:titleStyle>
      <a:lvl1pPr algn="l" defTabSz="342900" rtl="0" fontAlgn="base">
        <a:spcBef>
          <a:spcPct val="0"/>
        </a:spcBef>
        <a:spcAft>
          <a:spcPct val="0"/>
        </a:spcAft>
        <a:defRPr sz="3100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342900" rtl="0" fontAlgn="base">
        <a:spcBef>
          <a:spcPct val="0"/>
        </a:spcBef>
        <a:spcAft>
          <a:spcPct val="0"/>
        </a:spcAft>
        <a:defRPr sz="3100">
          <a:solidFill>
            <a:schemeClr val="tx2"/>
          </a:solidFill>
          <a:latin typeface="Century Gothic" pitchFamily="34" charset="0"/>
        </a:defRPr>
      </a:lvl2pPr>
      <a:lvl3pPr algn="l" defTabSz="342900" rtl="0" fontAlgn="base">
        <a:spcBef>
          <a:spcPct val="0"/>
        </a:spcBef>
        <a:spcAft>
          <a:spcPct val="0"/>
        </a:spcAft>
        <a:defRPr sz="3100">
          <a:solidFill>
            <a:schemeClr val="tx2"/>
          </a:solidFill>
          <a:latin typeface="Century Gothic" pitchFamily="34" charset="0"/>
        </a:defRPr>
      </a:lvl3pPr>
      <a:lvl4pPr algn="l" defTabSz="342900" rtl="0" fontAlgn="base">
        <a:spcBef>
          <a:spcPct val="0"/>
        </a:spcBef>
        <a:spcAft>
          <a:spcPct val="0"/>
        </a:spcAft>
        <a:defRPr sz="3100">
          <a:solidFill>
            <a:schemeClr val="tx2"/>
          </a:solidFill>
          <a:latin typeface="Century Gothic" pitchFamily="34" charset="0"/>
        </a:defRPr>
      </a:lvl4pPr>
      <a:lvl5pPr algn="l" defTabSz="342900" rtl="0" fontAlgn="base">
        <a:spcBef>
          <a:spcPct val="0"/>
        </a:spcBef>
        <a:spcAft>
          <a:spcPct val="0"/>
        </a:spcAft>
        <a:defRPr sz="3100">
          <a:solidFill>
            <a:schemeClr val="tx2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fontAlgn="base">
        <a:spcBef>
          <a:spcPts val="75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1500" kern="1200">
          <a:solidFill>
            <a:schemeClr val="tx1"/>
          </a:solidFill>
          <a:latin typeface="+mj-lt"/>
          <a:ea typeface="+mj-ea"/>
          <a:cs typeface="+mj-cs"/>
        </a:defRPr>
      </a:lvl1pPr>
      <a:lvl2pPr marL="557213" indent="-214313" algn="l" defTabSz="342900" rtl="0" fontAlgn="base">
        <a:spcBef>
          <a:spcPts val="75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1300" kern="1200">
          <a:solidFill>
            <a:schemeClr val="tx1"/>
          </a:solidFill>
          <a:latin typeface="+mj-lt"/>
          <a:ea typeface="+mj-ea"/>
          <a:cs typeface="+mj-cs"/>
        </a:defRPr>
      </a:lvl2pPr>
      <a:lvl3pPr marL="857250" indent="-171450" algn="l" defTabSz="342900" rtl="0" fontAlgn="base">
        <a:spcBef>
          <a:spcPts val="75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1200" kern="1200">
          <a:solidFill>
            <a:schemeClr val="tx1"/>
          </a:solidFill>
          <a:latin typeface="+mj-lt"/>
          <a:ea typeface="+mj-ea"/>
          <a:cs typeface="+mj-cs"/>
        </a:defRPr>
      </a:lvl3pPr>
      <a:lvl4pPr marL="1200150" indent="-171450" algn="l" defTabSz="342900" rtl="0" fontAlgn="base">
        <a:spcBef>
          <a:spcPts val="75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1000" kern="1200">
          <a:solidFill>
            <a:schemeClr val="tx1"/>
          </a:solidFill>
          <a:latin typeface="+mj-lt"/>
          <a:ea typeface="+mj-ea"/>
          <a:cs typeface="+mj-cs"/>
        </a:defRPr>
      </a:lvl4pPr>
      <a:lvl5pPr marL="1543050" indent="-171450" algn="l" defTabSz="342900" rtl="0" fontAlgn="base">
        <a:spcBef>
          <a:spcPts val="75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1000" kern="1200">
          <a:solidFill>
            <a:schemeClr val="tx1"/>
          </a:solidFill>
          <a:latin typeface="+mj-lt"/>
          <a:ea typeface="+mj-ea"/>
          <a:cs typeface="+mj-cs"/>
        </a:defRPr>
      </a:lvl5pPr>
      <a:lvl6pPr marL="187950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8.png"/><Relationship Id="rId7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Obraz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3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-682625" y="1384300"/>
            <a:ext cx="8569325" cy="1755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000" dirty="0">
                <a:solidFill>
                  <a:schemeClr val="bg2">
                    <a:lumMod val="60000"/>
                    <a:lumOff val="40000"/>
                  </a:schemeClr>
                </a:solidFill>
                <a:latin typeface="Bauhaus 93" panose="04030905020B02020C02" pitchFamily="82" charset="0"/>
                <a:cs typeface="+mn-cs"/>
              </a:rPr>
              <a:t>I</a:t>
            </a:r>
            <a:r>
              <a:rPr lang="pl-PL" sz="4800" dirty="0">
                <a:latin typeface="Bauhaus 93" panose="04030905020B02020C02" pitchFamily="82" charset="0"/>
                <a:cs typeface="+mn-cs"/>
              </a:rPr>
              <a:t>NTERNET SECURITY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4800" dirty="0">
              <a:latin typeface="Bauhaus 93" panose="04030905020B02020C02" pitchFamily="82" charset="0"/>
              <a:cs typeface="+mn-cs"/>
            </a:endParaRPr>
          </a:p>
        </p:txBody>
      </p:sp>
      <p:pic>
        <p:nvPicPr>
          <p:cNvPr id="32771" name="Obraz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851075">
            <a:off x="5916612" y="4121151"/>
            <a:ext cx="2932113" cy="293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Obraz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5876925"/>
            <a:ext cx="22685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ole tekstowe 9"/>
          <p:cNvSpPr txBox="1"/>
          <p:nvPr/>
        </p:nvSpPr>
        <p:spPr>
          <a:xfrm>
            <a:off x="560388" y="3636963"/>
            <a:ext cx="7056437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latin typeface="Tw Cen MT Condensed Extra Bold" panose="020B0803020202020204" pitchFamily="34" charset="-18"/>
                <a:cs typeface="+mn-cs"/>
              </a:rPr>
              <a:t>This is the advantage of the internet: everyone can have their say.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latin typeface="Tw Cen MT Condensed Extra Bold" panose="020B0803020202020204" pitchFamily="34" charset="-18"/>
                <a:cs typeface="+mn-cs"/>
              </a:rPr>
              <a:t>The disadvantage of the internet, however, is that </a:t>
            </a:r>
            <a:r>
              <a:rPr lang="en-US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w Cen MT Condensed Extra Bold" panose="020B0803020202020204" pitchFamily="34" charset="-18"/>
                <a:cs typeface="+mn-cs"/>
              </a:rPr>
              <a:t>anyonecan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latin typeface="Tw Cen MT Condensed Extra Bold" panose="020B0803020202020204" pitchFamily="34" charset="-18"/>
                <a:cs typeface="+mn-cs"/>
              </a:rPr>
              <a:t> 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latin typeface="Tw Cen MT Condensed Extra Bold" panose="020B0803020202020204" pitchFamily="34" charset="-18"/>
                <a:cs typeface="+mn-cs"/>
              </a:rPr>
              <a:t>comment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latin typeface="Tw Cen MT Condensed Extra Bold" panose="020B0803020202020204" pitchFamily="34" charset="-18"/>
                <a:cs typeface="+mn-cs"/>
              </a:rPr>
              <a:t>.</a:t>
            </a:r>
            <a:r>
              <a:rPr lang="pl-PL" dirty="0">
                <a:solidFill>
                  <a:schemeClr val="accent3">
                    <a:lumMod val="60000"/>
                    <a:lumOff val="40000"/>
                  </a:schemeClr>
                </a:solidFill>
                <a:latin typeface="Tw Cen MT Condensed Extra Bold" panose="020B0803020202020204" pitchFamily="34" charset="-18"/>
                <a:cs typeface="+mn-cs"/>
              </a:rPr>
              <a:t/>
            </a:r>
            <a:br>
              <a:rPr lang="pl-PL" dirty="0">
                <a:solidFill>
                  <a:schemeClr val="accent3">
                    <a:lumMod val="60000"/>
                    <a:lumOff val="40000"/>
                  </a:schemeClr>
                </a:solidFill>
                <a:latin typeface="Tw Cen MT Condensed Extra Bold" panose="020B0803020202020204" pitchFamily="34" charset="-18"/>
                <a:cs typeface="+mn-cs"/>
              </a:rPr>
            </a:b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Tw Cen MT Condensed Extra Bold" panose="020B0803020202020204" pitchFamily="34" charset="-18"/>
                <a:cs typeface="+mn-cs"/>
              </a:rPr>
              <a:t> </a:t>
            </a: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Tw Cen MT Condensed Extra Bold" panose="020B0803020202020204" pitchFamily="34" charset="-18"/>
                <a:cs typeface="+mn-cs"/>
              </a:rPr>
              <a:t>- </a:t>
            </a:r>
            <a:r>
              <a:rPr lang="en-US" i="1" dirty="0">
                <a:solidFill>
                  <a:schemeClr val="bg2">
                    <a:lumMod val="20000"/>
                    <a:lumOff val="80000"/>
                  </a:schemeClr>
                </a:solidFill>
                <a:latin typeface="Tw Cen MT Condensed Extra Bold" panose="020B0803020202020204" pitchFamily="34" charset="-18"/>
                <a:cs typeface="+mn-cs"/>
              </a:rPr>
              <a:t>Myron </a:t>
            </a:r>
            <a:r>
              <a:rPr lang="en-US" i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w Cen MT Condensed Extra Bold" panose="020B0803020202020204" pitchFamily="34" charset="-18"/>
                <a:cs typeface="+mn-cs"/>
              </a:rPr>
              <a:t>Bolitar</a:t>
            </a:r>
            <a:endParaRPr lang="en-US" i="1" dirty="0">
              <a:solidFill>
                <a:schemeClr val="bg2">
                  <a:lumMod val="20000"/>
                  <a:lumOff val="80000"/>
                </a:schemeClr>
              </a:solidFill>
              <a:latin typeface="Tw Cen MT Condensed Extra Bold" panose="020B0803020202020204" pitchFamily="34" charset="-18"/>
              <a:cs typeface="+mn-cs"/>
            </a:endParaRPr>
          </a:p>
        </p:txBody>
      </p:sp>
      <p:sp>
        <p:nvSpPr>
          <p:cNvPr id="32774" name="pole tekstowe 11"/>
          <p:cNvSpPr txBox="1">
            <a:spLocks noChangeArrowheads="1"/>
          </p:cNvSpPr>
          <p:nvPr/>
        </p:nvSpPr>
        <p:spPr bwMode="auto">
          <a:xfrm rot="-538789">
            <a:off x="7894638" y="1031875"/>
            <a:ext cx="13239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>
              <a:latin typeface="Century Gothic" pitchFamily="34" charset="0"/>
            </a:endParaRPr>
          </a:p>
        </p:txBody>
      </p:sp>
      <p:pic>
        <p:nvPicPr>
          <p:cNvPr id="32775" name="Picture 6" descr="Znalezione obrazy dla zapytania: kamera grafik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38789">
            <a:off x="6502400" y="981075"/>
            <a:ext cx="2212975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484313"/>
            <a:ext cx="3663950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Obraz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4535488"/>
            <a:ext cx="2998787" cy="229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Prostokąt 6"/>
          <p:cNvSpPr>
            <a:spLocks noChangeArrowheads="1"/>
          </p:cNvSpPr>
          <p:nvPr/>
        </p:nvSpPr>
        <p:spPr bwMode="auto">
          <a:xfrm>
            <a:off x="2690813" y="439738"/>
            <a:ext cx="46894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800">
                <a:latin typeface="Broadway" pitchFamily="82" charset="0"/>
              </a:rPr>
              <a:t>How to prevent viruses?</a:t>
            </a:r>
          </a:p>
        </p:txBody>
      </p:sp>
      <p:sp>
        <p:nvSpPr>
          <p:cNvPr id="43012" name="pole tekstowe 7"/>
          <p:cNvSpPr txBox="1">
            <a:spLocks noChangeArrowheads="1"/>
          </p:cNvSpPr>
          <p:nvPr/>
        </p:nvSpPr>
        <p:spPr bwMode="auto">
          <a:xfrm>
            <a:off x="4275138" y="1700213"/>
            <a:ext cx="4679950" cy="300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Secure your device with anti-virus programs</a:t>
            </a:r>
            <a:r>
              <a:rPr lang="pl-PL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pl-PL">
                <a:latin typeface="Times New Roman" pitchFamily="18" charset="0"/>
                <a:cs typeface="Times New Roman" pitchFamily="18" charset="0"/>
              </a:rPr>
            </a:br>
            <a:r>
              <a:rPr lang="pl-PL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for example 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Avast Free Mobile Security. </a:t>
            </a:r>
            <a:r>
              <a:rPr lang="pl-PL" b="1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Avoid programs from unknown sources.</a:t>
            </a:r>
            <a:endParaRPr lang="pl-PL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Don't open attachments from unsolicited email or on Facebook.</a:t>
            </a:r>
            <a:endParaRPr lang="pl-PL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Only download applications from the official </a:t>
            </a:r>
            <a:r>
              <a:rPr lang="pl-PL">
                <a:latin typeface="Times New Roman" pitchFamily="18" charset="0"/>
                <a:cs typeface="Times New Roman" pitchFamily="18" charset="0"/>
              </a:rPr>
              <a:t>shops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Google Android stores</a:t>
            </a:r>
            <a:r>
              <a:rPr lang="pl-PL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3013" name="Obraz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1500" y="5157788"/>
            <a:ext cx="1728788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875" y="333375"/>
            <a:ext cx="5256213" cy="1106488"/>
          </a:xfrm>
        </p:spPr>
        <p:txBody>
          <a:bodyPr anchor="ctr">
            <a:normAutofit/>
          </a:bodyPr>
          <a:lstStyle/>
          <a:p>
            <a:r>
              <a:rPr lang="pl-PL" sz="2800" smtClean="0">
                <a:latin typeface="Broadway" pitchFamily="82" charset="0"/>
              </a:rPr>
              <a:t>How to protect yourself ?</a:t>
            </a:r>
          </a:p>
        </p:txBody>
      </p:sp>
      <p:pic>
        <p:nvPicPr>
          <p:cNvPr id="44034" name="Obraz 4" descr="Kłódka na płycie głównej komputera"/>
          <p:cNvPicPr>
            <a:picLocks noChangeAspect="1"/>
          </p:cNvPicPr>
          <p:nvPr/>
        </p:nvPicPr>
        <p:blipFill>
          <a:blip r:embed="rId2"/>
          <a:srcRect l="7796" r="34743" b="-2"/>
          <a:stretch>
            <a:fillRect/>
          </a:stretch>
        </p:blipFill>
        <p:spPr bwMode="auto">
          <a:xfrm>
            <a:off x="611188" y="1628775"/>
            <a:ext cx="3436937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ymbol zastępczy zawartości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4500563" y="1844675"/>
            <a:ext cx="3743325" cy="2413000"/>
          </a:xfrm>
        </p:spPr>
        <p:txBody>
          <a:bodyPr lIns="0" tIns="0" rIns="0" bIns="0" rtlCol="0">
            <a:noAutofit/>
          </a:bodyPr>
          <a:lstStyle/>
          <a:p>
            <a:pPr marL="342900" indent="-342900" fontAlgn="auto">
              <a:lnSpc>
                <a:spcPct val="110000"/>
              </a:lnSpc>
              <a:buFont typeface="Franklin Gothic Book" pitchFamily="34" charset="0"/>
              <a:buAutoNum type="arabicPeriod"/>
              <a:defRPr/>
            </a:pPr>
            <a:r>
              <a:rPr lang="pl-PL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Enter</a:t>
            </a:r>
            <a:r>
              <a:rPr lang="pl-PL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two</a:t>
            </a:r>
            <a:r>
              <a:rPr lang="pl-PL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-step </a:t>
            </a:r>
            <a:r>
              <a:rPr lang="pl-PL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sign</a:t>
            </a:r>
            <a:r>
              <a:rPr lang="pl-PL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-in</a:t>
            </a:r>
          </a:p>
          <a:p>
            <a:pPr marL="342900" indent="-342900" fontAlgn="auto">
              <a:lnSpc>
                <a:spcPct val="110000"/>
              </a:lnSpc>
              <a:buFont typeface="Franklin Gothic Book" pitchFamily="34" charset="0"/>
              <a:buAutoNum type="arabicPeriod"/>
              <a:defRPr/>
            </a:pPr>
            <a:r>
              <a:rPr lang="pl-PL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pl-PL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Don't</a:t>
            </a:r>
            <a:r>
              <a:rPr lang="pl-PL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enter</a:t>
            </a:r>
            <a:r>
              <a:rPr lang="pl-PL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your</a:t>
            </a:r>
            <a:r>
              <a:rPr lang="pl-PL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phone</a:t>
            </a:r>
            <a:r>
              <a:rPr lang="pl-PL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number</a:t>
            </a:r>
            <a:r>
              <a:rPr lang="pl-PL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 </a:t>
            </a:r>
            <a:r>
              <a:rPr lang="pl-PL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birthday</a:t>
            </a:r>
            <a:r>
              <a:rPr lang="pl-PL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 </a:t>
            </a:r>
            <a:r>
              <a:rPr lang="pl-PL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or</a:t>
            </a:r>
            <a:r>
              <a:rPr lang="pl-PL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address</a:t>
            </a:r>
            <a:endParaRPr lang="pl-PL" sz="1800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 marL="342900" indent="-342900" fontAlgn="auto">
              <a:lnSpc>
                <a:spcPct val="110000"/>
              </a:lnSpc>
              <a:buFont typeface="Franklin Gothic Book" pitchFamily="34" charset="0"/>
              <a:buAutoNum type="arabicPeriod"/>
              <a:defRPr/>
            </a:pPr>
            <a:r>
              <a:rPr lang="pl-PL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pl-PL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Use</a:t>
            </a:r>
            <a:r>
              <a:rPr lang="pl-PL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antivirus</a:t>
            </a:r>
            <a:r>
              <a:rPr lang="pl-PL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</a:p>
          <a:p>
            <a:pPr marL="342900" indent="-342900" fontAlgn="auto">
              <a:lnSpc>
                <a:spcPct val="110000"/>
              </a:lnSpc>
              <a:buFont typeface="Franklin Gothic Book" pitchFamily="34" charset="0"/>
              <a:buAutoNum type="arabicPeriod"/>
              <a:defRPr/>
            </a:pPr>
            <a:r>
              <a:rPr lang="pl-PL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Don't</a:t>
            </a:r>
            <a:r>
              <a:rPr lang="pl-PL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use</a:t>
            </a:r>
            <a:r>
              <a:rPr lang="pl-PL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public Wi-Fi networks </a:t>
            </a:r>
          </a:p>
          <a:p>
            <a:pPr marL="342900" indent="-342900" fontAlgn="auto">
              <a:lnSpc>
                <a:spcPct val="110000"/>
              </a:lnSpc>
              <a:buFont typeface="Franklin Gothic Book" pitchFamily="34" charset="0"/>
              <a:buAutoNum type="arabicPeriod"/>
              <a:defRPr/>
            </a:pPr>
            <a:r>
              <a:rPr lang="pl-PL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Encrypt</a:t>
            </a:r>
            <a:r>
              <a:rPr lang="pl-PL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calls</a:t>
            </a:r>
            <a:r>
              <a:rPr lang="pl-PL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and </a:t>
            </a:r>
            <a:r>
              <a:rPr lang="pl-PL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emails</a:t>
            </a:r>
            <a:r>
              <a:rPr lang="pl-PL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Use</a:t>
            </a:r>
            <a:r>
              <a:rPr lang="pl-PL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HTTPS</a:t>
            </a:r>
          </a:p>
          <a:p>
            <a:pPr marL="342900" indent="-342900" fontAlgn="auto">
              <a:lnSpc>
                <a:spcPct val="110000"/>
              </a:lnSpc>
              <a:buFont typeface="Franklin Gothic Book" pitchFamily="34" charset="0"/>
              <a:buAutoNum type="arabicPeriod"/>
              <a:defRPr/>
            </a:pPr>
            <a:r>
              <a:rPr lang="pl-PL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</a:t>
            </a:r>
            <a:r>
              <a:rPr lang="pl-PL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Use</a:t>
            </a:r>
            <a:r>
              <a:rPr lang="pl-PL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secure</a:t>
            </a:r>
            <a:r>
              <a:rPr lang="pl-PL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search</a:t>
            </a:r>
            <a:r>
              <a:rPr lang="pl-PL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engines</a:t>
            </a:r>
            <a:endParaRPr lang="pl-PL" sz="1800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 marL="342900" indent="-342900" fontAlgn="auto">
              <a:lnSpc>
                <a:spcPct val="110000"/>
              </a:lnSpc>
              <a:buFont typeface="Franklin Gothic Book" pitchFamily="34" charset="0"/>
              <a:buAutoNum type="arabicPeriod"/>
              <a:defRPr/>
            </a:pPr>
            <a:r>
              <a:rPr lang="pl-PL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 Do not </a:t>
            </a:r>
            <a:r>
              <a:rPr lang="pl-PL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save</a:t>
            </a:r>
            <a:r>
              <a:rPr lang="pl-PL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passwords</a:t>
            </a:r>
            <a:r>
              <a:rPr lang="pl-PL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 </a:t>
            </a:r>
            <a:r>
              <a:rPr lang="pl-PL" sz="1800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pins</a:t>
            </a:r>
            <a:r>
              <a:rPr lang="pl-PL" sz="18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 etc.  </a:t>
            </a:r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036" name="Picture 2" descr="Znalezione obrazy dla zapytania: ochrona grafik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875" y="4781550"/>
            <a:ext cx="1820863" cy="182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"/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50875" y="0"/>
            <a:ext cx="7842250" cy="15557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dirty="0"/>
              <a:t> </a:t>
            </a:r>
            <a:r>
              <a:rPr lang="pl-PL" sz="3600" dirty="0" err="1">
                <a:solidFill>
                  <a:schemeClr val="bg1"/>
                </a:solidFill>
                <a:latin typeface="Broadway" panose="04040905080B02020502" pitchFamily="82" charset="0"/>
              </a:rPr>
              <a:t>Rules-Save</a:t>
            </a:r>
            <a:r>
              <a:rPr lang="pl-PL" sz="3600" dirty="0">
                <a:solidFill>
                  <a:schemeClr val="bg1"/>
                </a:solidFill>
                <a:latin typeface="Broadway" panose="04040905080B02020502" pitchFamily="82" charset="0"/>
              </a:rPr>
              <a:t> </a:t>
            </a:r>
            <a:r>
              <a:rPr lang="pl-PL" sz="3600" dirty="0" err="1">
                <a:solidFill>
                  <a:schemeClr val="bg1"/>
                </a:solidFill>
                <a:latin typeface="Broadway" panose="04040905080B02020502" pitchFamily="82" charset="0"/>
              </a:rPr>
              <a:t>password</a:t>
            </a:r>
            <a:r>
              <a:rPr lang="pl-PL" sz="3600" dirty="0">
                <a:solidFill>
                  <a:schemeClr val="bg1"/>
                </a:solidFill>
                <a:latin typeface="Broadway" panose="04040905080B02020502" pitchFamily="82" charset="0"/>
              </a:rPr>
              <a:t> 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05380" y="1591484"/>
            <a:ext cx="8366077" cy="3675030"/>
          </a:xfrm>
        </p:spPr>
        <p:txBody>
          <a:bodyPr lIns="0" tIns="0" rIns="0" bIns="0" rtlCol="0"/>
          <a:lstStyle/>
          <a:p>
            <a:pPr marL="385763" indent="-385763" fontAlgn="auto">
              <a:buFont typeface="Franklin Gothic Book" pitchFamily="34" charset="0"/>
              <a:buAutoNum type="arabicPeriod"/>
              <a:defRPr/>
            </a:pPr>
            <a:endParaRPr lang="pl-PL" dirty="0">
              <a:solidFill>
                <a:srgbClr val="FFFFFF">
                  <a:alpha val="58000"/>
                </a:srgbClr>
              </a:solidFill>
            </a:endParaRPr>
          </a:p>
          <a:p>
            <a:pPr marL="385763" indent="-385763" algn="l" fontAlgn="auto">
              <a:lnSpc>
                <a:spcPct val="150000"/>
              </a:lnSpc>
              <a:buFont typeface="Franklin Gothic Book" pitchFamily="34" charset="0"/>
              <a:buAutoNum type="arabicPeriod"/>
              <a:defRPr/>
            </a:pPr>
            <a:r>
              <a:rPr lang="pl-PL" dirty="0" err="1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M</a:t>
            </a:r>
            <a:r>
              <a:rPr lang="pl-PL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ore</a:t>
            </a:r>
            <a:r>
              <a:rPr lang="pl-PL" dirty="0" smtClean="0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pl-PL" dirty="0" err="1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than</a:t>
            </a:r>
            <a:r>
              <a:rPr lang="pl-PL" dirty="0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pl-PL" dirty="0" err="1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eight</a:t>
            </a:r>
            <a:r>
              <a:rPr lang="pl-PL" dirty="0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pl-PL" dirty="0" err="1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characters</a:t>
            </a:r>
            <a:endParaRPr lang="pl-PL" dirty="0">
              <a:solidFill>
                <a:srgbClr val="FFFFFF"/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 marL="385763" indent="-385763" algn="l" fontAlgn="auto">
              <a:lnSpc>
                <a:spcPct val="150000"/>
              </a:lnSpc>
              <a:buFont typeface="Franklin Gothic Book" pitchFamily="34" charset="0"/>
              <a:buAutoNum type="arabicPeriod"/>
              <a:defRPr/>
            </a:pPr>
            <a:r>
              <a:rPr lang="pl-PL" dirty="0" err="1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D</a:t>
            </a:r>
            <a:r>
              <a:rPr lang="pl-PL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on't</a:t>
            </a:r>
            <a:r>
              <a:rPr lang="pl-PL" dirty="0" smtClean="0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pl-PL" dirty="0" err="1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enter</a:t>
            </a:r>
            <a:r>
              <a:rPr lang="pl-PL" dirty="0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pl-PL" dirty="0" err="1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your</a:t>
            </a:r>
            <a:r>
              <a:rPr lang="pl-PL" dirty="0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data</a:t>
            </a:r>
          </a:p>
          <a:p>
            <a:pPr marL="385763" indent="-385763" algn="l" fontAlgn="auto">
              <a:lnSpc>
                <a:spcPct val="150000"/>
              </a:lnSpc>
              <a:buFont typeface="Franklin Gothic Book" pitchFamily="34" charset="0"/>
              <a:buAutoNum type="arabicPeriod"/>
              <a:defRPr/>
            </a:pPr>
            <a:r>
              <a:rPr lang="pl-PL" dirty="0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A </a:t>
            </a:r>
            <a:r>
              <a:rPr lang="pl-PL" dirty="0" err="1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combination</a:t>
            </a:r>
            <a:r>
              <a:rPr lang="pl-PL" dirty="0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of </a:t>
            </a:r>
            <a:r>
              <a:rPr lang="pl-PL" dirty="0" err="1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uppercase</a:t>
            </a:r>
            <a:r>
              <a:rPr lang="pl-PL" dirty="0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and </a:t>
            </a:r>
            <a:r>
              <a:rPr lang="pl-PL" dirty="0" err="1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lowercase</a:t>
            </a:r>
            <a:r>
              <a:rPr lang="pl-PL" dirty="0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pl-PL" dirty="0" err="1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letters</a:t>
            </a:r>
            <a:r>
              <a:rPr lang="pl-PL" dirty="0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 </a:t>
            </a:r>
            <a:r>
              <a:rPr lang="pl-PL" dirty="0" err="1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numbers</a:t>
            </a:r>
            <a:r>
              <a:rPr lang="pl-PL" dirty="0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 and </a:t>
            </a:r>
            <a:r>
              <a:rPr lang="pl-PL" dirty="0" err="1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characters</a:t>
            </a:r>
            <a:endParaRPr lang="pl-PL" dirty="0">
              <a:solidFill>
                <a:srgbClr val="FFFFFF"/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 marL="385763" indent="-385763" algn="l" fontAlgn="auto">
              <a:lnSpc>
                <a:spcPct val="150000"/>
              </a:lnSpc>
              <a:buFont typeface="Franklin Gothic Book" pitchFamily="34" charset="0"/>
              <a:buAutoNum type="arabicPeriod"/>
              <a:defRPr/>
            </a:pPr>
            <a:r>
              <a:rPr lang="pl-PL" dirty="0" err="1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Create</a:t>
            </a:r>
            <a:r>
              <a:rPr lang="pl-PL" dirty="0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a </a:t>
            </a:r>
            <a:r>
              <a:rPr lang="pl-PL" dirty="0" err="1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unique</a:t>
            </a:r>
            <a:r>
              <a:rPr lang="pl-PL" dirty="0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pl-PL" dirty="0" err="1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password</a:t>
            </a:r>
            <a:r>
              <a:rPr lang="pl-PL" dirty="0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pl-PL" dirty="0" err="1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each</a:t>
            </a:r>
            <a:r>
              <a:rPr lang="pl-PL" dirty="0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pl-PL" dirty="0" err="1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time</a:t>
            </a:r>
            <a:endParaRPr lang="pl-PL" dirty="0">
              <a:solidFill>
                <a:srgbClr val="FFFFFF"/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 marL="385763" indent="-385763" algn="l" fontAlgn="auto">
              <a:lnSpc>
                <a:spcPct val="150000"/>
              </a:lnSpc>
              <a:buFont typeface="Franklin Gothic Book" pitchFamily="34" charset="0"/>
              <a:buAutoNum type="arabicPeriod"/>
              <a:defRPr/>
            </a:pPr>
            <a:r>
              <a:rPr lang="pl-PL" dirty="0" err="1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Don't</a:t>
            </a:r>
            <a:r>
              <a:rPr lang="pl-PL" dirty="0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pl-PL" dirty="0" err="1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save</a:t>
            </a:r>
            <a:r>
              <a:rPr lang="pl-PL" dirty="0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pl-PL" dirty="0" err="1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passwords</a:t>
            </a:r>
            <a:endParaRPr lang="pl-PL" dirty="0">
              <a:solidFill>
                <a:srgbClr val="FFFFFF"/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 marL="385763" indent="-385763" algn="l" fontAlgn="auto">
              <a:lnSpc>
                <a:spcPct val="150000"/>
              </a:lnSpc>
              <a:buFont typeface="Franklin Gothic Book" pitchFamily="34" charset="0"/>
              <a:buAutoNum type="arabicPeriod"/>
              <a:defRPr/>
            </a:pPr>
            <a:r>
              <a:rPr lang="pl-PL" dirty="0" err="1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Have</a:t>
            </a:r>
            <a:r>
              <a:rPr lang="pl-PL" dirty="0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a </a:t>
            </a:r>
            <a:r>
              <a:rPr lang="pl-PL" dirty="0" err="1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different</a:t>
            </a:r>
            <a:r>
              <a:rPr lang="pl-PL" dirty="0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pl-PL" dirty="0" err="1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password</a:t>
            </a:r>
            <a:r>
              <a:rPr lang="pl-PL" dirty="0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for </a:t>
            </a:r>
            <a:r>
              <a:rPr lang="pl-PL" dirty="0" err="1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each</a:t>
            </a:r>
            <a:r>
              <a:rPr lang="pl-PL" dirty="0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pl-PL" dirty="0" err="1">
                <a:solidFill>
                  <a:srgbClr val="FFFFFF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device</a:t>
            </a:r>
            <a:endParaRPr lang="pl-PL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060" name="Obraz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1500" y="3716338"/>
            <a:ext cx="2701925" cy="202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76250"/>
            <a:ext cx="7848600" cy="811213"/>
          </a:xfrm>
        </p:spPr>
        <p:txBody>
          <a:bodyPr>
            <a:noAutofit/>
          </a:bodyPr>
          <a:lstStyle/>
          <a:p>
            <a:r>
              <a:rPr lang="pl-PL" sz="2800" smtClean="0">
                <a:latin typeface="Broadway" pitchFamily="82" charset="0"/>
              </a:rPr>
              <a:t>What is this Internet search engine?</a:t>
            </a:r>
          </a:p>
        </p:txBody>
      </p:sp>
      <p:pic>
        <p:nvPicPr>
          <p:cNvPr id="46082" name="Obraz 4" descr="Kolorowe kable sieciowe"/>
          <p:cNvPicPr>
            <a:picLocks noChangeAspect="1"/>
          </p:cNvPicPr>
          <p:nvPr/>
        </p:nvPicPr>
        <p:blipFill>
          <a:blip r:embed="rId2"/>
          <a:srcRect l="6654" r="27457" b="-3"/>
          <a:stretch>
            <a:fillRect/>
          </a:stretch>
        </p:blipFill>
        <p:spPr bwMode="auto">
          <a:xfrm>
            <a:off x="952500" y="2992438"/>
            <a:ext cx="273685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ymbol zastępczy zawartości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4289425" y="2633663"/>
            <a:ext cx="5173663" cy="3898900"/>
          </a:xfrm>
        </p:spPr>
        <p:txBody>
          <a:bodyPr lIns="0" tIns="0" rIns="0" bIns="0" rtlCol="0">
            <a:normAutofit/>
          </a:bodyPr>
          <a:lstStyle/>
          <a:p>
            <a:pPr marL="0" indent="0" fontAlgn="auto">
              <a:lnSpc>
                <a:spcPct val="110000"/>
              </a:lnSpc>
              <a:buFont typeface="Franklin Gothic Book" pitchFamily="34" charset="0"/>
              <a:buNone/>
              <a:defRPr/>
            </a:pPr>
            <a:r>
              <a:rPr lang="pl-PL" sz="1800" dirty="0" smtClean="0">
                <a:latin typeface="Arial Black" panose="020B0A04020102020204" pitchFamily="34" charset="0"/>
                <a:ea typeface="+mn-lt"/>
                <a:cs typeface="Times New Roman" panose="02020603050405020304" pitchFamily="18" charset="0"/>
              </a:rPr>
              <a:t>The </a:t>
            </a:r>
            <a:r>
              <a:rPr lang="pl-PL" sz="1800" dirty="0">
                <a:latin typeface="Arial Black" panose="020B0A04020102020204" pitchFamily="34" charset="0"/>
                <a:ea typeface="+mn-lt"/>
                <a:cs typeface="Times New Roman" panose="02020603050405020304" pitchFamily="18" charset="0"/>
              </a:rPr>
              <a:t>most popular Internet </a:t>
            </a:r>
            <a:r>
              <a:rPr lang="pl-PL" sz="1800" dirty="0" err="1">
                <a:latin typeface="Arial Black" panose="020B0A04020102020204" pitchFamily="34" charset="0"/>
                <a:ea typeface="+mn-lt"/>
                <a:cs typeface="Times New Roman" panose="02020603050405020304" pitchFamily="18" charset="0"/>
              </a:rPr>
              <a:t>search</a:t>
            </a:r>
            <a:r>
              <a:rPr lang="pl-PL" sz="1800" dirty="0">
                <a:latin typeface="Arial Black" panose="020B0A04020102020204" pitchFamily="34" charset="0"/>
                <a:ea typeface="+mn-lt"/>
                <a:cs typeface="Times New Roman" panose="02020603050405020304" pitchFamily="18" charset="0"/>
              </a:rPr>
              <a:t>:</a:t>
            </a:r>
          </a:p>
          <a:p>
            <a:pPr marL="384048" indent="-384048" fontAlgn="auto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pl-PL" dirty="0" smtClean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Google</a:t>
            </a:r>
            <a:endParaRPr lang="pl-PL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 marL="384048" indent="-384048" fontAlgn="auto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pl-PL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Bing</a:t>
            </a:r>
          </a:p>
          <a:p>
            <a:pPr marL="384048" indent="-384048" fontAlgn="auto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pl-PL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Yahoo</a:t>
            </a:r>
          </a:p>
          <a:p>
            <a:pPr marL="384048" indent="-384048" fontAlgn="auto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pl-PL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Ask</a:t>
            </a:r>
            <a:endParaRPr lang="pl-PL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 marL="384048" indent="-384048" fontAlgn="auto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pl-PL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Yandex</a:t>
            </a:r>
            <a:endParaRPr lang="pl-PL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 marL="342900" indent="-342900" fontAlgn="auto">
              <a:lnSpc>
                <a:spcPct val="110000"/>
              </a:lnSpc>
              <a:buFont typeface="Franklin Gothic Book" pitchFamily="34" charset="0"/>
              <a:buAutoNum type="arabicPeriod"/>
              <a:defRPr/>
            </a:pPr>
            <a:endParaRPr lang="pl-PL" sz="1950" dirty="0">
              <a:ea typeface="+mn-lt"/>
              <a:cs typeface="+mn-lt"/>
            </a:endParaRPr>
          </a:p>
        </p:txBody>
      </p:sp>
      <p:sp>
        <p:nvSpPr>
          <p:cNvPr id="46084" name="pole tekstowe 4"/>
          <p:cNvSpPr txBox="1">
            <a:spLocks noChangeArrowheads="1"/>
          </p:cNvSpPr>
          <p:nvPr/>
        </p:nvSpPr>
        <p:spPr bwMode="auto">
          <a:xfrm>
            <a:off x="1295400" y="1389063"/>
            <a:ext cx="68056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Internet search engine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- a program or website intended for</a:t>
            </a:r>
            <a:endParaRPr lang="pl-PL">
              <a:latin typeface="Times New Roman" pitchFamily="18" charset="0"/>
              <a:cs typeface="Times New Roman" pitchFamily="18" charset="0"/>
            </a:endParaRP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pl-PL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nternet user to search for information available on his resources.</a:t>
            </a:r>
          </a:p>
        </p:txBody>
      </p:sp>
      <p:pic>
        <p:nvPicPr>
          <p:cNvPr id="46085" name="Picture 2" descr="Znalezione obrazy dla zapytania: google grafik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8675" y="5764213"/>
            <a:ext cx="1090613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4" descr="Znalezione obrazy dla zapytania: bing wyszukiwarka grafik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4575" y="5872163"/>
            <a:ext cx="12763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6" descr="Znalezione obrazy dla zapytania: yahoo wyszukiwarka grafik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7088" y="2420938"/>
            <a:ext cx="126206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Prostokąt 1"/>
          <p:cNvSpPr>
            <a:spLocks noChangeArrowheads="1"/>
          </p:cNvSpPr>
          <p:nvPr/>
        </p:nvSpPr>
        <p:spPr bwMode="auto">
          <a:xfrm>
            <a:off x="4451350" y="3244850"/>
            <a:ext cx="2413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latin typeface="Franklin Gothic Book" pitchFamily="34" charset="0"/>
              </a:rPr>
              <a:t> </a:t>
            </a:r>
          </a:p>
        </p:txBody>
      </p:sp>
      <p:graphicFrame>
        <p:nvGraphicFramePr>
          <p:cNvPr id="5" name="Diagram 4"/>
          <p:cNvGraphicFramePr/>
          <p:nvPr/>
        </p:nvGraphicFramePr>
        <p:xfrm>
          <a:off x="1259632" y="559903"/>
          <a:ext cx="7083894" cy="4552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7107" name="Obraz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25525" y="2132013"/>
            <a:ext cx="2595563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Obraz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77888" y="2127250"/>
            <a:ext cx="2359025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pole tekstowe 13"/>
          <p:cNvSpPr txBox="1">
            <a:spLocks noChangeArrowheads="1"/>
          </p:cNvSpPr>
          <p:nvPr/>
        </p:nvSpPr>
        <p:spPr bwMode="auto">
          <a:xfrm>
            <a:off x="2771775" y="1931988"/>
            <a:ext cx="54991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>
                <a:latin typeface="Bodoni MT Black" pitchFamily="18" charset="0"/>
              </a:rPr>
              <a:t> </a:t>
            </a:r>
            <a:r>
              <a:rPr lang="en-US" sz="1600">
                <a:latin typeface="Bodoni MT Black" pitchFamily="18" charset="0"/>
              </a:rPr>
              <a:t>INSULITING</a:t>
            </a:r>
            <a:r>
              <a:rPr lang="pl-PL" sz="1600">
                <a:latin typeface="Arial Black" pitchFamily="34" charset="0"/>
              </a:rPr>
              <a:t> </a:t>
            </a:r>
            <a:r>
              <a:rPr lang="pl-PL" sz="1600">
                <a:solidFill>
                  <a:schemeClr val="bg1"/>
                </a:solidFill>
                <a:latin typeface="Arial Black" pitchFamily="34" charset="0"/>
              </a:rPr>
              <a:t>    </a:t>
            </a:r>
            <a:r>
              <a:rPr lang="en-US" sz="160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pl-PL" sz="1600">
                <a:solidFill>
                  <a:schemeClr val="bg1"/>
                </a:solidFill>
                <a:latin typeface="Arial Black" pitchFamily="34" charset="0"/>
              </a:rPr>
              <a:t>       </a:t>
            </a:r>
            <a:r>
              <a:rPr lang="en-US" sz="1600">
                <a:solidFill>
                  <a:schemeClr val="bg1"/>
                </a:solidFill>
                <a:latin typeface="Arial Black" pitchFamily="34" charset="0"/>
              </a:rPr>
              <a:t>You walk up to a stranger </a:t>
            </a:r>
            <a:r>
              <a:rPr lang="pl-PL" sz="1600">
                <a:solidFill>
                  <a:schemeClr val="bg1"/>
                </a:solidFill>
                <a:latin typeface="Arial Black" pitchFamily="34" charset="0"/>
              </a:rPr>
              <a:t>  </a:t>
            </a:r>
            <a:br>
              <a:rPr lang="pl-PL" sz="1600">
                <a:solidFill>
                  <a:schemeClr val="bg1"/>
                </a:solidFill>
                <a:latin typeface="Arial Black" pitchFamily="34" charset="0"/>
              </a:rPr>
            </a:br>
            <a:r>
              <a:rPr lang="pl-PL" sz="1600">
                <a:solidFill>
                  <a:schemeClr val="bg1"/>
                </a:solidFill>
                <a:latin typeface="Arial Black" pitchFamily="34" charset="0"/>
              </a:rPr>
              <a:t>                                  </a:t>
            </a:r>
            <a:r>
              <a:rPr lang="en-US" sz="1600">
                <a:solidFill>
                  <a:schemeClr val="bg1"/>
                </a:solidFill>
                <a:latin typeface="Arial Black" pitchFamily="34" charset="0"/>
              </a:rPr>
              <a:t>and say: you’re fool!​</a:t>
            </a:r>
          </a:p>
        </p:txBody>
      </p:sp>
      <p:sp>
        <p:nvSpPr>
          <p:cNvPr id="47110" name="pole tekstowe 14"/>
          <p:cNvSpPr txBox="1">
            <a:spLocks noChangeArrowheads="1"/>
          </p:cNvSpPr>
          <p:nvPr/>
        </p:nvSpPr>
        <p:spPr bwMode="auto">
          <a:xfrm>
            <a:off x="2771775" y="4268788"/>
            <a:ext cx="5832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>
                <a:latin typeface="Bodoni MT Black" pitchFamily="18" charset="0"/>
              </a:rPr>
              <a:t> </a:t>
            </a:r>
            <a:r>
              <a:rPr lang="en-US" sz="1600">
                <a:latin typeface="Bodoni MT Black" pitchFamily="18" charset="0"/>
              </a:rPr>
              <a:t>THEFT</a:t>
            </a:r>
            <a:r>
              <a:rPr lang="pl-PL" sz="1600">
                <a:latin typeface="Arial Black" pitchFamily="34" charset="0"/>
              </a:rPr>
              <a:t>       </a:t>
            </a:r>
            <a:r>
              <a:rPr lang="pl-PL" sz="1600">
                <a:solidFill>
                  <a:schemeClr val="bg1"/>
                </a:solidFill>
                <a:latin typeface="Arial Black" pitchFamily="34" charset="0"/>
              </a:rPr>
              <a:t>              </a:t>
            </a:r>
            <a:r>
              <a:rPr lang="en-US" sz="1600">
                <a:solidFill>
                  <a:schemeClr val="bg1"/>
                </a:solidFill>
                <a:latin typeface="Arial Black" pitchFamily="34" charset="0"/>
              </a:rPr>
              <a:t>You write homework from</a:t>
            </a:r>
            <a:r>
              <a:rPr lang="pl-PL" sz="160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pl-PL" sz="1600">
                <a:solidFill>
                  <a:schemeClr val="bg1"/>
                </a:solidFill>
                <a:latin typeface="Arial Black" pitchFamily="34" charset="0"/>
              </a:rPr>
            </a:br>
            <a:r>
              <a:rPr lang="pl-PL" sz="1600">
                <a:solidFill>
                  <a:schemeClr val="bg1"/>
                </a:solidFill>
                <a:latin typeface="Arial Black" pitchFamily="34" charset="0"/>
              </a:rPr>
              <a:t>                 </a:t>
            </a:r>
            <a:r>
              <a:rPr lang="en-US" sz="160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pl-PL" sz="1600">
                <a:solidFill>
                  <a:schemeClr val="bg1"/>
                </a:solidFill>
                <a:latin typeface="Arial Black" pitchFamily="34" charset="0"/>
              </a:rPr>
              <a:t>                </a:t>
            </a:r>
            <a:r>
              <a:rPr lang="en-US" sz="1600">
                <a:solidFill>
                  <a:schemeClr val="bg1"/>
                </a:solidFill>
                <a:latin typeface="Arial Black" pitchFamily="34" charset="0"/>
              </a:rPr>
              <a:t>a friend without asking.​</a:t>
            </a:r>
            <a:endParaRPr lang="pl-PL" sz="16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47111" name="pole tekstowe 15"/>
          <p:cNvSpPr txBox="1">
            <a:spLocks noChangeArrowheads="1"/>
          </p:cNvSpPr>
          <p:nvPr/>
        </p:nvSpPr>
        <p:spPr bwMode="auto">
          <a:xfrm>
            <a:off x="2843213" y="3068638"/>
            <a:ext cx="184943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>
                <a:latin typeface="Bodoni MT Black" pitchFamily="18" charset="0"/>
              </a:rPr>
              <a:t>LACK OF</a:t>
            </a:r>
          </a:p>
          <a:p>
            <a:r>
              <a:rPr lang="pl-PL" sz="1600">
                <a:latin typeface="Bodoni MT Black" pitchFamily="18" charset="0"/>
              </a:rPr>
              <a:t>CULTURE </a:t>
            </a:r>
          </a:p>
        </p:txBody>
      </p:sp>
      <p:cxnSp>
        <p:nvCxnSpPr>
          <p:cNvPr id="18" name="Łącznik prosty ze strzałką 17"/>
          <p:cNvCxnSpPr/>
          <p:nvPr/>
        </p:nvCxnSpPr>
        <p:spPr>
          <a:xfrm>
            <a:off x="2843213" y="1196975"/>
            <a:ext cx="18494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0" name="Łącznik prosty ze strzałką 19"/>
          <p:cNvCxnSpPr/>
          <p:nvPr/>
        </p:nvCxnSpPr>
        <p:spPr>
          <a:xfrm>
            <a:off x="2843213" y="2349500"/>
            <a:ext cx="18494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2" name="Łącznik prosty ze strzałką 21"/>
          <p:cNvCxnSpPr/>
          <p:nvPr/>
        </p:nvCxnSpPr>
        <p:spPr>
          <a:xfrm>
            <a:off x="2843213" y="3654425"/>
            <a:ext cx="18494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5" name="Łącznik prosty ze strzałką 24"/>
          <p:cNvCxnSpPr/>
          <p:nvPr/>
        </p:nvCxnSpPr>
        <p:spPr>
          <a:xfrm>
            <a:off x="2843213" y="4724400"/>
            <a:ext cx="18494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7116" name="pole tekstowe 25"/>
          <p:cNvSpPr txBox="1">
            <a:spLocks noChangeArrowheads="1"/>
          </p:cNvSpPr>
          <p:nvPr/>
        </p:nvSpPr>
        <p:spPr bwMode="auto">
          <a:xfrm>
            <a:off x="1223963" y="5341938"/>
            <a:ext cx="89281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Broadway" pitchFamily="82" charset="0"/>
              </a:rPr>
              <a:t>COMPARISON SITE​</a:t>
            </a:r>
            <a:r>
              <a:rPr lang="pl-PL">
                <a:latin typeface="Broadway" pitchFamily="82" charset="0"/>
              </a:rPr>
              <a:t> </a:t>
            </a:r>
            <a:r>
              <a:rPr lang="en-US">
                <a:latin typeface="Broadway" pitchFamily="82" charset="0"/>
              </a:rPr>
              <a:t>- </a:t>
            </a:r>
            <a:r>
              <a:rPr lang="en-US" sz="1600">
                <a:latin typeface="Broadway" pitchFamily="82" charset="0"/>
              </a:rPr>
              <a:t>be careful not to repeat this </a:t>
            </a:r>
            <a:r>
              <a:rPr lang="pl-PL" sz="1600">
                <a:latin typeface="Broadway" pitchFamily="82" charset="0"/>
              </a:rPr>
              <a:t/>
            </a:r>
            <a:br>
              <a:rPr lang="pl-PL" sz="1600">
                <a:latin typeface="Broadway" pitchFamily="82" charset="0"/>
              </a:rPr>
            </a:br>
            <a:r>
              <a:rPr lang="pl-PL" sz="1600">
                <a:latin typeface="Broadway" pitchFamily="82" charset="0"/>
              </a:rPr>
              <a:t>                                                </a:t>
            </a:r>
            <a:r>
              <a:rPr lang="en-US" sz="1600">
                <a:latin typeface="Broadway" pitchFamily="82" charset="0"/>
              </a:rPr>
              <a:t>behavior on the Internet</a:t>
            </a:r>
            <a:r>
              <a:rPr lang="pl-PL" sz="1600">
                <a:latin typeface="Broadway" pitchFamily="82" charset="0"/>
              </a:rPr>
              <a:t> !</a:t>
            </a:r>
            <a:endParaRPr lang="pl-PL" sz="1400">
              <a:latin typeface="Broadway" pitchFamily="82" charset="0"/>
            </a:endParaRPr>
          </a:p>
        </p:txBody>
      </p:sp>
      <p:sp>
        <p:nvSpPr>
          <p:cNvPr id="47117" name="Prostokąt 26"/>
          <p:cNvSpPr>
            <a:spLocks noChangeArrowheads="1"/>
          </p:cNvSpPr>
          <p:nvPr/>
        </p:nvSpPr>
        <p:spPr bwMode="auto">
          <a:xfrm>
            <a:off x="4791075" y="5957888"/>
            <a:ext cx="4572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000" b="1">
                <a:solidFill>
                  <a:srgbClr val="FF0000"/>
                </a:solidFill>
                <a:latin typeface="Harlow Solid Italic" pitchFamily="82" charset="0"/>
                <a:cs typeface="Times New Roman" pitchFamily="18" charset="0"/>
              </a:rPr>
              <a:t>St</a:t>
            </a:r>
            <a:r>
              <a:rPr lang="en-US" sz="2000" b="1">
                <a:solidFill>
                  <a:srgbClr val="FF0000"/>
                </a:solidFill>
                <a:latin typeface="Harlow Solid Italic" pitchFamily="82" charset="0"/>
                <a:cs typeface="Times New Roman" pitchFamily="18" charset="0"/>
              </a:rPr>
              <a:t>ealing cookies is as punishable as </a:t>
            </a:r>
            <a:r>
              <a:rPr lang="pl-PL" sz="2000" b="1">
                <a:solidFill>
                  <a:srgbClr val="FF0000"/>
                </a:solidFill>
                <a:latin typeface="Harlow Solid Italic" pitchFamily="82" charset="0"/>
                <a:cs typeface="Times New Roman" pitchFamily="18" charset="0"/>
              </a:rPr>
              <a:t/>
            </a:r>
            <a:br>
              <a:rPr lang="pl-PL" sz="2000" b="1">
                <a:solidFill>
                  <a:srgbClr val="FF0000"/>
                </a:solidFill>
                <a:latin typeface="Harlow Solid Italic" pitchFamily="82" charset="0"/>
                <a:cs typeface="Times New Roman" pitchFamily="18" charset="0"/>
              </a:rPr>
            </a:br>
            <a:r>
              <a:rPr lang="en-US" sz="2000" b="1">
                <a:solidFill>
                  <a:srgbClr val="FF0000"/>
                </a:solidFill>
                <a:latin typeface="Harlow Solid Italic" pitchFamily="82" charset="0"/>
                <a:cs typeface="Times New Roman" pitchFamily="18" charset="0"/>
              </a:rPr>
              <a:t>stealing someone else's movie</a:t>
            </a:r>
            <a:r>
              <a:rPr lang="pl-PL" sz="2000" b="1">
                <a:solidFill>
                  <a:srgbClr val="FF0000"/>
                </a:solidFill>
                <a:latin typeface="Harlow Solid Italic" pitchFamily="82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Obraz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9375"/>
            <a:ext cx="9144000" cy="693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Obraz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5876925"/>
            <a:ext cx="22685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pole tekstowe 11"/>
          <p:cNvSpPr txBox="1">
            <a:spLocks noChangeArrowheads="1"/>
          </p:cNvSpPr>
          <p:nvPr/>
        </p:nvSpPr>
        <p:spPr bwMode="auto">
          <a:xfrm rot="-538789">
            <a:off x="7894638" y="1031875"/>
            <a:ext cx="13239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>
              <a:latin typeface="Century Gothic" pitchFamily="34" charset="0"/>
            </a:endParaRPr>
          </a:p>
        </p:txBody>
      </p:sp>
      <p:pic>
        <p:nvPicPr>
          <p:cNvPr id="49156" name="Obraz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804468">
            <a:off x="3846513" y="-639763"/>
            <a:ext cx="6575425" cy="4695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Obraz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3933825"/>
            <a:ext cx="1095375" cy="108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Obraz 13"/>
          <p:cNvPicPr>
            <a:picLocks noChangeAspect="1"/>
          </p:cNvPicPr>
          <p:nvPr/>
        </p:nvPicPr>
        <p:blipFill>
          <a:blip r:embed="rId6"/>
          <a:srcRect l="2347" r="2539"/>
          <a:stretch>
            <a:fillRect/>
          </a:stretch>
        </p:blipFill>
        <p:spPr bwMode="auto">
          <a:xfrm>
            <a:off x="4683125" y="4052888"/>
            <a:ext cx="776288" cy="81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Obraz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80288" y="4084638"/>
            <a:ext cx="7366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0" name="Obraz 15"/>
          <p:cNvPicPr>
            <a:picLocks noChangeAspect="1"/>
          </p:cNvPicPr>
          <p:nvPr/>
        </p:nvPicPr>
        <p:blipFill>
          <a:blip r:embed="rId8"/>
          <a:srcRect l="3548" t="4657" r="3407" b="7030"/>
          <a:stretch>
            <a:fillRect/>
          </a:stretch>
        </p:blipFill>
        <p:spPr bwMode="auto">
          <a:xfrm>
            <a:off x="6011863" y="4084638"/>
            <a:ext cx="81597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1" name="Obraz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14550" y="4084638"/>
            <a:ext cx="850900" cy="84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2" name="Prostokąt 17"/>
          <p:cNvSpPr>
            <a:spLocks noChangeArrowheads="1"/>
          </p:cNvSpPr>
          <p:nvPr/>
        </p:nvSpPr>
        <p:spPr bwMode="auto">
          <a:xfrm>
            <a:off x="927100" y="1281113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Arial Black" pitchFamily="34" charset="0"/>
              </a:rPr>
              <a:t>REMEMBER:</a:t>
            </a:r>
            <a:r>
              <a:rPr lang="en-US">
                <a:latin typeface="Century Gothic" pitchFamily="34" charset="0"/>
              </a:rPr>
              <a:t> </a:t>
            </a:r>
            <a:r>
              <a:rPr lang="en-US">
                <a:latin typeface="Broadway" pitchFamily="82" charset="0"/>
              </a:rPr>
              <a:t>BE CAREFULL WHAT POSTS YOU POST ON THE INTERNET</a:t>
            </a:r>
            <a:endParaRPr lang="pl-PL">
              <a:latin typeface="Broadway" pitchFamily="82" charset="0"/>
            </a:endParaRPr>
          </a:p>
        </p:txBody>
      </p:sp>
      <p:sp>
        <p:nvSpPr>
          <p:cNvPr id="49163" name="Prostokąt 20"/>
          <p:cNvSpPr>
            <a:spLocks noChangeArrowheads="1"/>
          </p:cNvSpPr>
          <p:nvPr/>
        </p:nvSpPr>
        <p:spPr bwMode="auto">
          <a:xfrm>
            <a:off x="927100" y="2392363"/>
            <a:ext cx="50133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>
                <a:latin typeface="Arial Black" pitchFamily="34" charset="0"/>
              </a:rPr>
              <a:t>I</a:t>
            </a:r>
            <a:r>
              <a:rPr lang="en-US" sz="1600">
                <a:latin typeface="Arial Black" pitchFamily="34" charset="0"/>
              </a:rPr>
              <a:t>nappropriate content you share will never disappear and may be used against you</a:t>
            </a:r>
            <a:r>
              <a:rPr lang="pl-PL" sz="1600">
                <a:latin typeface="Arial Black" pitchFamily="34" charset="0"/>
              </a:rPr>
              <a:t> 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813" y="-531813"/>
            <a:ext cx="6867525" cy="1789113"/>
          </a:xfrm>
        </p:spPr>
        <p:txBody>
          <a:bodyPr lIns="0" tIns="0" rIns="0" bIns="0" rtlCol="0" anchor="b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cap="all" dirty="0">
                <a:latin typeface="Broadway" panose="04040905080B02020502" pitchFamily="82" charset="0"/>
                <a:cs typeface="Times New Roman" panose="02020603050405020304" pitchFamily="18" charset="0"/>
              </a:rPr>
              <a:t>Obey the law on the </a:t>
            </a:r>
            <a:r>
              <a:rPr lang="en-US" sz="2800" cap="all" dirty="0" smtClean="0">
                <a:latin typeface="Broadway" panose="04040905080B02020502" pitchFamily="82" charset="0"/>
                <a:cs typeface="Times New Roman" panose="02020603050405020304" pitchFamily="18" charset="0"/>
              </a:rPr>
              <a:t>internet</a:t>
            </a:r>
            <a:endParaRPr lang="en-US" sz="2800" cap="all" dirty="0">
              <a:latin typeface="Broadway" panose="04040905080B02020502" pitchFamily="82" charset="0"/>
              <a:cs typeface="Times New Roman" panose="02020603050405020304" pitchFamily="18" charset="0"/>
            </a:endParaRPr>
          </a:p>
        </p:txBody>
      </p:sp>
      <p:sp>
        <p:nvSpPr>
          <p:cNvPr id="33794" name="Content Placeholder 2"/>
          <p:cNvSpPr>
            <a:spLocks noGrp="1"/>
          </p:cNvSpPr>
          <p:nvPr>
            <p:ph sz="half" idx="1"/>
          </p:nvPr>
        </p:nvSpPr>
        <p:spPr>
          <a:xfrm>
            <a:off x="5292725" y="2924175"/>
            <a:ext cx="3527425" cy="1081088"/>
          </a:xfrm>
        </p:spPr>
        <p:txBody>
          <a:bodyPr lIns="0" tIns="0" rIns="0" bIns="0"/>
          <a:lstStyle/>
          <a:p>
            <a:pPr marL="0" indent="0">
              <a:lnSpc>
                <a:spcPct val="100000"/>
              </a:lnSpc>
              <a:buFont typeface="Franklin Gothic Book" pitchFamily="34" charset="0"/>
              <a:buNone/>
            </a:pPr>
            <a:r>
              <a:rPr lang="en-US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Remember that certain rules must also be followed on the Internet.</a:t>
            </a:r>
          </a:p>
        </p:txBody>
      </p:sp>
      <p:pic>
        <p:nvPicPr>
          <p:cNvPr id="33795" name="Picture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7773"/>
          <a:stretch>
            <a:fillRect/>
          </a:stretch>
        </p:blipFill>
        <p:spPr>
          <a:xfrm>
            <a:off x="684213" y="1773238"/>
            <a:ext cx="4122737" cy="3795712"/>
          </a:xfrm>
        </p:spPr>
      </p:pic>
      <p:pic>
        <p:nvPicPr>
          <p:cNvPr id="33796" name="Obraz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1638" y="3665538"/>
            <a:ext cx="2930525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5008563" y="-100013"/>
            <a:ext cx="3806825" cy="1789113"/>
          </a:xfrm>
        </p:spPr>
        <p:txBody>
          <a:bodyPr lIns="0" tIns="0" rIns="0" bIns="0" anchor="b"/>
          <a:lstStyle/>
          <a:p>
            <a:r>
              <a:rPr lang="en-US" sz="2400" smtClean="0">
                <a:latin typeface="Arial Black" pitchFamily="34" charset="0"/>
              </a:rPr>
              <a:t>5 rules to follow </a:t>
            </a:r>
            <a:r>
              <a:rPr lang="pl-PL" sz="2400" smtClean="0">
                <a:latin typeface="Arial Black" pitchFamily="34" charset="0"/>
              </a:rPr>
              <a:t/>
            </a:r>
            <a:br>
              <a:rPr lang="pl-PL" sz="2400" smtClean="0">
                <a:latin typeface="Arial Black" pitchFamily="34" charset="0"/>
              </a:rPr>
            </a:br>
            <a:r>
              <a:rPr lang="en-US" sz="2400" smtClean="0">
                <a:latin typeface="Arial Black" pitchFamily="34" charset="0"/>
              </a:rPr>
              <a:t>on the </a:t>
            </a:r>
            <a:r>
              <a:rPr lang="pl-PL" sz="2400" smtClean="0">
                <a:latin typeface="Arial Black" pitchFamily="34" charset="0"/>
              </a:rPr>
              <a:t>I</a:t>
            </a:r>
            <a:r>
              <a:rPr lang="en-US" sz="2400" smtClean="0">
                <a:latin typeface="Arial Black" pitchFamily="34" charset="0"/>
              </a:rPr>
              <a:t>nternet:</a:t>
            </a: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08563" y="2060575"/>
            <a:ext cx="2673350" cy="2279650"/>
          </a:xfrm>
        </p:spPr>
        <p:txBody>
          <a:bodyPr lIns="0" tIns="0" rIns="0" bIns="0" rtlCol="0">
            <a:normAutofit fontScale="85000" lnSpcReduction="10000"/>
          </a:bodyPr>
          <a:lstStyle/>
          <a:p>
            <a:pPr marL="342900" indent="-342900" fontAlgn="auto">
              <a:lnSpc>
                <a:spcPct val="100000"/>
              </a:lnSpc>
              <a:buFont typeface="Franklin Gothic Book" pitchFamily="34" charset="0"/>
              <a:buAutoNum type="arabicParenR"/>
              <a:defRPr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</a:rPr>
              <a:t>Do not insult other people</a:t>
            </a:r>
          </a:p>
          <a:p>
            <a:pPr marL="342900" indent="-342900" fontAlgn="auto">
              <a:lnSpc>
                <a:spcPct val="100000"/>
              </a:lnSpc>
              <a:buFont typeface="Franklin Gothic Book" pitchFamily="34" charset="0"/>
              <a:buAutoNum type="arabicParenR"/>
              <a:defRPr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</a:rPr>
              <a:t>Respect copyright law</a:t>
            </a:r>
          </a:p>
          <a:p>
            <a:pPr marL="342900" indent="-342900" fontAlgn="auto">
              <a:lnSpc>
                <a:spcPct val="100000"/>
              </a:lnSpc>
              <a:buFont typeface="Franklin Gothic Book" pitchFamily="34" charset="0"/>
              <a:buAutoNum type="arabicParenR"/>
              <a:defRPr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</a:rPr>
              <a:t>Do not post false information on the internet</a:t>
            </a:r>
          </a:p>
          <a:p>
            <a:pPr marL="342900" indent="-342900" fontAlgn="auto">
              <a:lnSpc>
                <a:spcPct val="100000"/>
              </a:lnSpc>
              <a:buFont typeface="Franklin Gothic Book" pitchFamily="34" charset="0"/>
              <a:buAutoNum type="arabicParenR"/>
              <a:defRPr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</a:rPr>
              <a:t>Do not spread viruses</a:t>
            </a:r>
          </a:p>
          <a:p>
            <a:pPr marL="342900" indent="-342900" fontAlgn="auto">
              <a:lnSpc>
                <a:spcPct val="100000"/>
              </a:lnSpc>
              <a:buFont typeface="Franklin Gothic Book" pitchFamily="34" charset="0"/>
              <a:buAutoNum type="arabicParenR"/>
              <a:defRPr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</a:rPr>
              <a:t>Do not send out spam or chains luck</a:t>
            </a:r>
          </a:p>
          <a:p>
            <a:pPr marL="342900" indent="-342900" fontAlgn="auto">
              <a:lnSpc>
                <a:spcPct val="100000"/>
              </a:lnSpc>
              <a:buFont typeface="Franklin Gothic Book" pitchFamily="34" charset="0"/>
              <a:buAutoNum type="arabicParenR"/>
              <a:defRPr/>
            </a:pPr>
            <a:endParaRPr lang="en-US" dirty="0">
              <a:solidFill>
                <a:srgbClr val="FFFFFF"/>
              </a:solidFill>
              <a:ea typeface="Source Sans Pro"/>
            </a:endParaRPr>
          </a:p>
        </p:txBody>
      </p:sp>
      <p:pic>
        <p:nvPicPr>
          <p:cNvPr id="34819" name="Picture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7773"/>
          <a:stretch>
            <a:fillRect/>
          </a:stretch>
        </p:blipFill>
        <p:spPr>
          <a:xfrm>
            <a:off x="684213" y="1052513"/>
            <a:ext cx="3816350" cy="3514725"/>
          </a:xfrm>
        </p:spPr>
      </p:pic>
      <p:pic>
        <p:nvPicPr>
          <p:cNvPr id="34820" name="Obraz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2188" y="5373688"/>
            <a:ext cx="912812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Obraz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24100" y="5213350"/>
            <a:ext cx="963613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Obraz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36950" y="5213350"/>
            <a:ext cx="169545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2" descr="Znalezione obrazy dla zapytania: wirus internetowy grafik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80063" y="5197475"/>
            <a:ext cx="104140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Obraz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92950" y="5137150"/>
            <a:ext cx="158273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Łącznik prosty 10"/>
          <p:cNvCxnSpPr/>
          <p:nvPr/>
        </p:nvCxnSpPr>
        <p:spPr>
          <a:xfrm>
            <a:off x="742950" y="5197475"/>
            <a:ext cx="1330325" cy="1146175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5" name="Łącznik prosty 14"/>
          <p:cNvCxnSpPr/>
          <p:nvPr/>
        </p:nvCxnSpPr>
        <p:spPr>
          <a:xfrm>
            <a:off x="3570288" y="5300663"/>
            <a:ext cx="1576387" cy="1011237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9" name="Łącznik prosty 28"/>
          <p:cNvCxnSpPr/>
          <p:nvPr/>
        </p:nvCxnSpPr>
        <p:spPr>
          <a:xfrm>
            <a:off x="5508625" y="5213350"/>
            <a:ext cx="1223963" cy="95250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333375"/>
            <a:ext cx="7772400" cy="2087563"/>
          </a:xfrm>
        </p:spPr>
        <p:txBody>
          <a:bodyPr rtlCol="0" anchor="ctr"/>
          <a:lstStyle/>
          <a:p>
            <a:pPr fontAlgn="auto">
              <a:spcAft>
                <a:spcPts val="0"/>
              </a:spcAft>
              <a:defRPr/>
            </a:pPr>
            <a:r>
              <a:rPr lang="pl-PL" altLang="pl-PL" sz="2400" dirty="0" err="1">
                <a:latin typeface="Broadway" panose="04040905080B02020502" pitchFamily="82" charset="0"/>
                <a:cs typeface="Times New Roman" panose="02020603050405020304" pitchFamily="18" charset="0"/>
              </a:rPr>
              <a:t>What</a:t>
            </a:r>
            <a:r>
              <a:rPr lang="pl-PL" altLang="pl-PL" sz="2400" dirty="0">
                <a:latin typeface="Broadway" panose="04040905080B02020502" pitchFamily="82" charset="0"/>
                <a:cs typeface="Times New Roman" panose="02020603050405020304" pitchFamily="18" charset="0"/>
              </a:rPr>
              <a:t> </a:t>
            </a:r>
            <a:r>
              <a:rPr lang="pl-PL" altLang="pl-PL" sz="2400" dirty="0" err="1">
                <a:latin typeface="Broadway" panose="04040905080B02020502" pitchFamily="82" charset="0"/>
                <a:cs typeface="Times New Roman" panose="02020603050405020304" pitchFamily="18" charset="0"/>
              </a:rPr>
              <a:t>dangers</a:t>
            </a:r>
            <a:r>
              <a:rPr lang="pl-PL" altLang="pl-PL" sz="2400" dirty="0">
                <a:latin typeface="Broadway" panose="04040905080B02020502" pitchFamily="82" charset="0"/>
                <a:cs typeface="Times New Roman" panose="02020603050405020304" pitchFamily="18" charset="0"/>
              </a:rPr>
              <a:t> </a:t>
            </a:r>
            <a:r>
              <a:rPr lang="pl-PL" altLang="pl-PL" sz="2400" dirty="0" err="1">
                <a:latin typeface="Broadway" panose="04040905080B02020502" pitchFamily="82" charset="0"/>
                <a:cs typeface="Times New Roman" panose="02020603050405020304" pitchFamily="18" charset="0"/>
              </a:rPr>
              <a:t>wait</a:t>
            </a:r>
            <a:r>
              <a:rPr lang="pl-PL" altLang="pl-PL" sz="2400" dirty="0">
                <a:latin typeface="Broadway" panose="04040905080B02020502" pitchFamily="82" charset="0"/>
                <a:cs typeface="Times New Roman" panose="02020603050405020304" pitchFamily="18" charset="0"/>
              </a:rPr>
              <a:t> </a:t>
            </a:r>
            <a:r>
              <a:rPr lang="pl-PL" altLang="pl-PL" sz="2400" dirty="0" err="1">
                <a:latin typeface="Broadway" panose="04040905080B02020502" pitchFamily="82" charset="0"/>
                <a:cs typeface="Times New Roman" panose="02020603050405020304" pitchFamily="18" charset="0"/>
              </a:rPr>
              <a:t>us</a:t>
            </a:r>
            <a:r>
              <a:rPr lang="pl-PL" altLang="pl-PL" sz="2400" dirty="0">
                <a:latin typeface="Broadway" panose="04040905080B02020502" pitchFamily="82" charset="0"/>
                <a:cs typeface="Times New Roman" panose="02020603050405020304" pitchFamily="18" charset="0"/>
              </a:rPr>
              <a:t> on the </a:t>
            </a:r>
            <a:r>
              <a:rPr lang="pl-PL" altLang="pl-PL" sz="2400" dirty="0" err="1">
                <a:latin typeface="Broadway" panose="04040905080B02020502" pitchFamily="82" charset="0"/>
                <a:cs typeface="Times New Roman" panose="02020603050405020304" pitchFamily="18" charset="0"/>
              </a:rPr>
              <a:t>internet</a:t>
            </a:r>
            <a:r>
              <a:rPr lang="pl-PL" altLang="pl-PL" sz="2400" dirty="0">
                <a:latin typeface="Broadway" panose="04040905080B02020502" pitchFamily="82" charset="0"/>
                <a:cs typeface="Times New Roman" panose="02020603050405020304" pitchFamily="18" charset="0"/>
              </a:rPr>
              <a:t> </a:t>
            </a:r>
            <a:r>
              <a:rPr lang="pl-PL" altLang="pl-PL" sz="4000" dirty="0">
                <a:solidFill>
                  <a:srgbClr val="00B0F0"/>
                </a:solidFill>
                <a:latin typeface="Broadway" panose="04040905080B02020502" pitchFamily="8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87900" y="2133600"/>
            <a:ext cx="3924300" cy="3457575"/>
          </a:xfrm>
        </p:spPr>
        <p:txBody>
          <a:bodyPr/>
          <a:lstStyle/>
          <a:p>
            <a:pPr marL="285750" indent="-285750" algn="l" defTabSz="9144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pl-PL" altLang="pl-PL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viruses </a:t>
            </a:r>
          </a:p>
          <a:p>
            <a:pPr marL="285750" indent="-285750" algn="l" defTabSz="9144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pl-PL" altLang="pl-PL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phishing</a:t>
            </a:r>
          </a:p>
          <a:p>
            <a:pPr marL="285750" indent="-285750" algn="l" defTabSz="9144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pl-PL" altLang="pl-PL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publicizing intimate information,photos and films </a:t>
            </a:r>
          </a:p>
          <a:p>
            <a:pPr marL="285750" indent="-285750" algn="l" defTabSz="9144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pl-PL" altLang="pl-PL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contact with violence and pornography  </a:t>
            </a:r>
          </a:p>
          <a:p>
            <a:pPr marL="285750" indent="-285750" algn="l" defTabSz="9144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pl-PL" altLang="pl-PL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stealing money </a:t>
            </a:r>
          </a:p>
          <a:p>
            <a:pPr marL="285750" indent="-285750" algn="l" defTabSz="9144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pl-PL" altLang="pl-PL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stealing theft</a:t>
            </a:r>
          </a:p>
        </p:txBody>
      </p:sp>
      <p:pic>
        <p:nvPicPr>
          <p:cNvPr id="35843" name="Picture 5" descr="Znalezione obrazy dla zapytania: niebezpieczny interne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2449513"/>
            <a:ext cx="3313112" cy="248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Obraz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8538" y="4437063"/>
            <a:ext cx="3186112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3688" y="-150813"/>
            <a:ext cx="4278312" cy="12493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dirty="0">
                <a:latin typeface="Angsana New" panose="02020603050405020304" pitchFamily="18" charset="-34"/>
                <a:cs typeface="Angsana New" panose="02020603050405020304" pitchFamily="18" charset="-34"/>
              </a:rPr>
              <a:t/>
            </a:r>
            <a:br>
              <a:rPr lang="pl-PL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pl-PL" sz="3600" dirty="0" err="1">
                <a:latin typeface="Broadway" panose="04040905080B02020502" pitchFamily="82" charset="0"/>
                <a:cs typeface="Angsana New" panose="02020603050405020304" pitchFamily="18" charset="-34"/>
              </a:rPr>
              <a:t>Hackers</a:t>
            </a:r>
            <a:endParaRPr lang="pl-PL" sz="3600" dirty="0">
              <a:latin typeface="Broadway" panose="04040905080B02020502" pitchFamily="82" charset="0"/>
              <a:cs typeface="Angsana New" panose="02020603050405020304" pitchFamily="18" charset="-34"/>
            </a:endParaRPr>
          </a:p>
        </p:txBody>
      </p:sp>
      <p:sp>
        <p:nvSpPr>
          <p:cNvPr id="36866" name="pole tekstowe 10"/>
          <p:cNvSpPr txBox="1">
            <a:spLocks noChangeArrowheads="1"/>
          </p:cNvSpPr>
          <p:nvPr/>
        </p:nvSpPr>
        <p:spPr bwMode="auto">
          <a:xfrm>
            <a:off x="1116013" y="1481138"/>
            <a:ext cx="60277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Hacker </a:t>
            </a:r>
            <a:r>
              <a:rPr lang="pl-PL">
                <a:latin typeface="Times New Roman" pitchFamily="18" charset="0"/>
                <a:cs typeface="Times New Roman" pitchFamily="18" charset="0"/>
              </a:rPr>
              <a:t>- a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person with very large, practical IT skills who identifies with the hacking community.</a:t>
            </a:r>
            <a:endParaRPr lang="pl-PL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pole tekstowe 13">
            <a:extLst>
              <a:ext uri="{FF2B5EF4-FFF2-40B4-BE49-F238E27FC236}"/>
            </a:extLst>
          </p:cNvPr>
          <p:cNvSpPr txBox="1"/>
          <p:nvPr/>
        </p:nvSpPr>
        <p:spPr>
          <a:xfrm>
            <a:off x="1125538" y="2297113"/>
            <a:ext cx="4570412" cy="85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latin typeface="Arial Black" panose="020B0A04020102020204" pitchFamily="34" charset="0"/>
                <a:cs typeface="+mn-cs"/>
              </a:rPr>
              <a:t>H</a:t>
            </a:r>
            <a:r>
              <a:rPr lang="en-US" dirty="0">
                <a:latin typeface="Arial Black" panose="020B0A04020102020204" pitchFamily="34" charset="0"/>
                <a:cs typeface="+mn-cs"/>
              </a:rPr>
              <a:t>ow to defend against them</a:t>
            </a:r>
            <a:r>
              <a:rPr lang="pl-PL" dirty="0">
                <a:latin typeface="Arial Black" panose="020B0A04020102020204" pitchFamily="34" charset="0"/>
                <a:cs typeface="+mn-cs"/>
              </a:rPr>
              <a:t>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latin typeface="Arial Black" panose="020B0A04020102020204" pitchFamily="34" charset="0"/>
              <a:cs typeface="+mn-cs"/>
            </a:endParaRPr>
          </a:p>
        </p:txBody>
      </p:sp>
      <p:sp>
        <p:nvSpPr>
          <p:cNvPr id="16" name="pole tekstowe 15">
            <a:extLst>
              <a:ext uri="{FF2B5EF4-FFF2-40B4-BE49-F238E27FC236}"/>
            </a:extLst>
          </p:cNvPr>
          <p:cNvSpPr txBox="1"/>
          <p:nvPr/>
        </p:nvSpPr>
        <p:spPr>
          <a:xfrm>
            <a:off x="1116013" y="2971800"/>
            <a:ext cx="3960812" cy="279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57175" indent="-2571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Password - the basis for safe operation in 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Don't ignore updates - these are often security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fixes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Protect your privacy - pay attention to what you post on social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media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350" dirty="0">
              <a:latin typeface="+mn-lt"/>
              <a:cs typeface="+mn-cs"/>
            </a:endParaRPr>
          </a:p>
        </p:txBody>
      </p:sp>
      <p:pic>
        <p:nvPicPr>
          <p:cNvPr id="36869" name="Obraz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8113" y="3154363"/>
            <a:ext cx="2978150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/>
            </a:extLst>
          </p:cNvPr>
          <p:cNvSpPr txBox="1"/>
          <p:nvPr/>
        </p:nvSpPr>
        <p:spPr>
          <a:xfrm>
            <a:off x="871538" y="1493838"/>
            <a:ext cx="4752975" cy="484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latin typeface="Eras Bold ITC" panose="020B0907030504020204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Get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financial profits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which means stealing credit card numbers or defrauding banking systems.​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Gaining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recognition and reputation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hacker subculture.​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Corporate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espionage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when hackers from 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company try to steal information about 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competitor's products and services to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gain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market advantage.​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situation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entire nations engage 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state-sponsored hacking with the aim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economic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theft.​</a:t>
            </a:r>
          </a:p>
        </p:txBody>
      </p:sp>
      <p:pic>
        <p:nvPicPr>
          <p:cNvPr id="37890" name="Obraz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2781300"/>
            <a:ext cx="2881313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pole tekstowe 1"/>
          <p:cNvSpPr txBox="1">
            <a:spLocks noChangeArrowheads="1"/>
          </p:cNvSpPr>
          <p:nvPr/>
        </p:nvSpPr>
        <p:spPr bwMode="auto">
          <a:xfrm>
            <a:off x="1547813" y="476250"/>
            <a:ext cx="62642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400">
                <a:latin typeface="Broadway" pitchFamily="82" charset="0"/>
              </a:rPr>
              <a:t>Types of hacking / hackers</a:t>
            </a:r>
          </a:p>
        </p:txBody>
      </p:sp>
      <p:sp>
        <p:nvSpPr>
          <p:cNvPr id="37892" name="pole tekstowe 4"/>
          <p:cNvSpPr txBox="1">
            <a:spLocks noChangeArrowheads="1"/>
          </p:cNvSpPr>
          <p:nvPr/>
        </p:nvSpPr>
        <p:spPr bwMode="auto">
          <a:xfrm>
            <a:off x="890588" y="1493838"/>
            <a:ext cx="66246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Four reasons why hackers hack computers and networks: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6863" y="722313"/>
            <a:ext cx="2130425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pole tekstowe 4"/>
          <p:cNvSpPr txBox="1">
            <a:spLocks noChangeArrowheads="1"/>
          </p:cNvSpPr>
          <p:nvPr/>
        </p:nvSpPr>
        <p:spPr bwMode="auto">
          <a:xfrm>
            <a:off x="739775" y="333375"/>
            <a:ext cx="5848350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>
                <a:solidFill>
                  <a:srgbClr val="FF0000"/>
                </a:solidFill>
                <a:latin typeface="Broadway" pitchFamily="82" charset="0"/>
                <a:cs typeface="Times New Roman" pitchFamily="18" charset="0"/>
              </a:rPr>
              <a:t>SAY STOP CYBERBULLYING!</a:t>
            </a:r>
          </a:p>
          <a:p>
            <a:endParaRPr lang="pl-PL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400" b="1">
                <a:latin typeface="Harlow Solid Italic" pitchFamily="82" charset="0"/>
                <a:cs typeface="Times New Roman" pitchFamily="18" charset="0"/>
              </a:rPr>
              <a:t>What is the cyber-bulling?</a:t>
            </a:r>
            <a:endParaRPr lang="en-US" b="1">
              <a:latin typeface="Harlow Solid Italic" pitchFamily="82" charset="0"/>
              <a:cs typeface="Times New Roman" pitchFamily="18" charset="0"/>
            </a:endParaRP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In other words, cyber</a:t>
            </a:r>
            <a:r>
              <a:rPr lang="pl-PL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bullying is violence using electronic media - primarily the Internet and mobile phones. This problem mainly affects children and adolescents. The activities referred to as cyber</a:t>
            </a:r>
            <a:r>
              <a:rPr lang="pl-PL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bullying include, among others:</a:t>
            </a:r>
          </a:p>
          <a:p>
            <a:endParaRPr lang="pl-PL">
              <a:latin typeface="Times New Roman" pitchFamily="18" charset="0"/>
              <a:cs typeface="Times New Roman" pitchFamily="18" charset="0"/>
            </a:endParaRPr>
          </a:p>
          <a:p>
            <a:endParaRPr lang="pl-PL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15963" y="2420938"/>
            <a:ext cx="5616575" cy="3117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endParaRPr lang="en-US">
              <a:latin typeface="Franklin Gothic Book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challenging, frightening, humiliating someone on the </a:t>
            </a:r>
            <a:r>
              <a:rPr lang="pl-PL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Internet or by telephone </a:t>
            </a:r>
            <a:endParaRPr lang="pl-PL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taking photos or videos of someone without their consent </a:t>
            </a:r>
            <a:endParaRPr lang="pl-PL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pl-PL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hotos, videos or texts that offend or ridicule someone </a:t>
            </a:r>
            <a:endParaRPr lang="pl-PL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posting on the Internet or sending over the phone pimpersonating someone on the Web</a:t>
            </a:r>
          </a:p>
          <a:p>
            <a:pPr>
              <a:buFont typeface="Arial" charset="0"/>
              <a:buChar char="•"/>
            </a:pPr>
            <a:endParaRPr lang="pl-PL">
              <a:latin typeface="Franklin Gothic Book" pitchFamily="34" charset="0"/>
            </a:endParaRPr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92888" y="4149725"/>
            <a:ext cx="218440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784225" y="5527675"/>
            <a:ext cx="5548313" cy="1354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j-lt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latin typeface="Harlow Solid Italic" panose="04030604020F02020D02" pitchFamily="82" charset="0"/>
                <a:cs typeface="Times New Roman" panose="02020603050405020304" pitchFamily="18" charset="0"/>
              </a:rPr>
              <a:t>While cyber</a:t>
            </a:r>
            <a:r>
              <a:rPr lang="pl-PL" sz="2000" b="1" dirty="0">
                <a:solidFill>
                  <a:srgbClr val="FF0000"/>
                </a:solidFill>
                <a:latin typeface="Harlow Solid Italic" panose="04030604020F02020D02" pitchFamily="82" charset="0"/>
                <a:cs typeface="Times New Roman" panose="02020603050405020304" pitchFamily="18" charset="0"/>
              </a:rPr>
              <a:t>-</a:t>
            </a:r>
            <a:r>
              <a:rPr lang="en-US" sz="2000" b="1" dirty="0">
                <a:solidFill>
                  <a:srgbClr val="FF0000"/>
                </a:solidFill>
                <a:latin typeface="Harlow Solid Italic" panose="04030604020F02020D02" pitchFamily="82" charset="0"/>
                <a:cs typeface="Times New Roman" panose="02020603050405020304" pitchFamily="18" charset="0"/>
              </a:rPr>
              <a:t>bullying may look innocent, it can do a lot of harm to your or your peers' mental health.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400" b="1" dirty="0">
              <a:solidFill>
                <a:srgbClr val="FF0000"/>
              </a:solidFill>
              <a:latin typeface="Harlow Solid Italic" panose="04030604020F02020D02" pitchFamily="8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pole tekstowe 1"/>
          <p:cNvSpPr txBox="1">
            <a:spLocks noChangeArrowheads="1"/>
          </p:cNvSpPr>
          <p:nvPr/>
        </p:nvSpPr>
        <p:spPr bwMode="auto">
          <a:xfrm>
            <a:off x="544513" y="115888"/>
            <a:ext cx="8707437" cy="431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What to do when you are attacked by cyber</a:t>
            </a:r>
            <a:r>
              <a:rPr lang="pl-PL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bullying on the Internet or you notice it being used </a:t>
            </a:r>
            <a:endParaRPr lang="pl-PL" sz="1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against another person</a:t>
            </a:r>
            <a:r>
              <a:rPr lang="pl-PL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pl-PL" sz="1600">
                <a:latin typeface="Times New Roman" pitchFamily="18" charset="0"/>
                <a:cs typeface="Times New Roman" pitchFamily="18" charset="0"/>
              </a:rPr>
              <a:t>------------------------------------------------------------------------------------------------------------------------</a:t>
            </a:r>
          </a:p>
          <a:p>
            <a:r>
              <a:rPr lang="en-US" sz="1600">
                <a:latin typeface="Times New Roman" pitchFamily="18" charset="0"/>
                <a:cs typeface="Times New Roman" pitchFamily="18" charset="0"/>
              </a:rPr>
              <a:t>• First, when you notice aggression on the Internet against you or another person, you should </a:t>
            </a:r>
            <a:r>
              <a:rPr lang="pl-PL" sz="160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1600">
                <a:latin typeface="Times New Roman" pitchFamily="18" charset="0"/>
                <a:cs typeface="Times New Roman" pitchFamily="18" charset="0"/>
              </a:rPr>
            </a:br>
            <a:r>
              <a:rPr lang="pl-PL" sz="160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secure evidence, prepare screenshots, and save messages. </a:t>
            </a:r>
            <a:endParaRPr lang="pl-PL" sz="160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1600">
                <a:latin typeface="Times New Roman" pitchFamily="18" charset="0"/>
                <a:cs typeface="Times New Roman" pitchFamily="18" charset="0"/>
              </a:rPr>
              <a:t>------------------------------------------------------------------------------------------------------------------------</a:t>
            </a:r>
          </a:p>
          <a:p>
            <a:r>
              <a:rPr lang="en-US" sz="1600">
                <a:latin typeface="Times New Roman" pitchFamily="18" charset="0"/>
                <a:cs typeface="Times New Roman" pitchFamily="18" charset="0"/>
              </a:rPr>
              <a:t>• Next, you must notify the site administrator about the fact of violence and try to block the </a:t>
            </a:r>
            <a:r>
              <a:rPr lang="pl-PL" sz="160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1600">
                <a:latin typeface="Times New Roman" pitchFamily="18" charset="0"/>
                <a:cs typeface="Times New Roman" pitchFamily="18" charset="0"/>
              </a:rPr>
            </a:br>
            <a:r>
              <a:rPr lang="pl-PL" sz="160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account of the aggressive person. </a:t>
            </a:r>
            <a:endParaRPr lang="pl-PL" sz="160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1600">
                <a:latin typeface="Times New Roman" pitchFamily="18" charset="0"/>
                <a:cs typeface="Times New Roman" pitchFamily="18" charset="0"/>
              </a:rPr>
              <a:t>------------------------------------------------------------------------------------------------------------------------</a:t>
            </a:r>
          </a:p>
          <a:p>
            <a:r>
              <a:rPr lang="en-US" sz="1600">
                <a:latin typeface="Times New Roman" pitchFamily="18" charset="0"/>
                <a:cs typeface="Times New Roman" pitchFamily="18" charset="0"/>
              </a:rPr>
              <a:t>• If possible, try to contact the perpetrator by expecting him to end the violence and remove all </a:t>
            </a:r>
            <a:r>
              <a:rPr lang="pl-PL" sz="160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1600">
                <a:latin typeface="Times New Roman" pitchFamily="18" charset="0"/>
                <a:cs typeface="Times New Roman" pitchFamily="18" charset="0"/>
              </a:rPr>
            </a:br>
            <a:r>
              <a:rPr lang="pl-PL" sz="160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remains from the networ</a:t>
            </a:r>
            <a:r>
              <a:rPr lang="pl-PL" sz="1600">
                <a:latin typeface="Times New Roman" pitchFamily="18" charset="0"/>
                <a:cs typeface="Times New Roman" pitchFamily="18" charset="0"/>
              </a:rPr>
              <a:t>k</a:t>
            </a:r>
          </a:p>
          <a:p>
            <a:r>
              <a:rPr lang="pl-PL" sz="1600">
                <a:latin typeface="Times New Roman" pitchFamily="18" charset="0"/>
                <a:cs typeface="Times New Roman" pitchFamily="18" charset="0"/>
              </a:rPr>
              <a:t>------------------------------------------------------------------------------------------------------------------------</a:t>
            </a:r>
          </a:p>
          <a:p>
            <a:r>
              <a:rPr lang="en-US" sz="1600">
                <a:latin typeface="Times New Roman" pitchFamily="18" charset="0"/>
                <a:cs typeface="Times New Roman" pitchFamily="18" charset="0"/>
              </a:rPr>
              <a:t>• If you are a victim of online violence, you should give support and attention</a:t>
            </a:r>
            <a:r>
              <a:rPr lang="pl-PL" sz="160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pl-PL" sz="1600">
                <a:latin typeface="Times New Roman" pitchFamily="18" charset="0"/>
                <a:cs typeface="Times New Roman" pitchFamily="18" charset="0"/>
              </a:rPr>
              <a:t>------------------------------------------------------------------------------------------------------------------------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 </a:t>
            </a:r>
            <a:endParaRPr lang="pl-PL" sz="16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>
                <a:latin typeface="Times New Roman" pitchFamily="18" charset="0"/>
                <a:cs typeface="Times New Roman" pitchFamily="18" charset="0"/>
              </a:rPr>
              <a:t>• If cyber</a:t>
            </a:r>
            <a:r>
              <a:rPr lang="pl-PL" sz="160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bullying begins to resemble a crime or a misdemeanor, you must inform the school or, </a:t>
            </a:r>
            <a:r>
              <a:rPr lang="pl-PL" sz="160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1600">
                <a:latin typeface="Times New Roman" pitchFamily="18" charset="0"/>
                <a:cs typeface="Times New Roman" pitchFamily="18" charset="0"/>
              </a:rPr>
            </a:br>
            <a:r>
              <a:rPr lang="pl-PL" sz="160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as a </a:t>
            </a:r>
            <a:r>
              <a:rPr lang="pl-PL" sz="1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last resort, the police</a:t>
            </a:r>
          </a:p>
          <a:p>
            <a:r>
              <a:rPr lang="pl-PL" sz="1600">
                <a:latin typeface="Times New Roman" pitchFamily="18" charset="0"/>
                <a:cs typeface="Times New Roman" pitchFamily="18" charset="0"/>
              </a:rPr>
              <a:t>---------------------------------------------------------------------------------------------------------------</a:t>
            </a:r>
            <a:r>
              <a:rPr lang="pl-PL">
                <a:latin typeface="Franklin Gothic Book" pitchFamily="34" charset="0"/>
              </a:rPr>
              <a:t>---------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4710113"/>
            <a:ext cx="3449638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6825" y="4710113"/>
            <a:ext cx="3313113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Prostokąt 2"/>
          <p:cNvSpPr>
            <a:spLocks noChangeArrowheads="1"/>
          </p:cNvSpPr>
          <p:nvPr/>
        </p:nvSpPr>
        <p:spPr bwMode="auto">
          <a:xfrm>
            <a:off x="4452938" y="3244850"/>
            <a:ext cx="238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latin typeface="Franklin Gothic Book" pitchFamily="34" charset="0"/>
              </a:rPr>
              <a:t> </a:t>
            </a:r>
          </a:p>
        </p:txBody>
      </p:sp>
      <p:sp>
        <p:nvSpPr>
          <p:cNvPr id="41986" name="Prostokąt 1"/>
          <p:cNvSpPr>
            <a:spLocks noChangeArrowheads="1"/>
          </p:cNvSpPr>
          <p:nvPr/>
        </p:nvSpPr>
        <p:spPr bwMode="auto">
          <a:xfrm>
            <a:off x="4451350" y="3244850"/>
            <a:ext cx="2413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latin typeface="Franklin Gothic Book" pitchFamily="34" charset="0"/>
              </a:rPr>
              <a:t> </a:t>
            </a:r>
          </a:p>
        </p:txBody>
      </p:sp>
      <p:sp>
        <p:nvSpPr>
          <p:cNvPr id="41987" name="Prostokąt 3"/>
          <p:cNvSpPr>
            <a:spLocks noChangeArrowheads="1"/>
          </p:cNvSpPr>
          <p:nvPr/>
        </p:nvSpPr>
        <p:spPr bwMode="auto">
          <a:xfrm>
            <a:off x="900113" y="1341438"/>
            <a:ext cx="7848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A computer virus </a:t>
            </a:r>
            <a:r>
              <a:rPr lang="pl-PL">
                <a:latin typeface="Times New Roman" pitchFamily="18" charset="0"/>
                <a:cs typeface="Times New Roman" pitchFamily="18" charset="0"/>
              </a:rPr>
              <a:t>– a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program or piece of code that infiltrates your computer without your knowledge or permission.</a:t>
            </a:r>
            <a:endParaRPr lang="pl-PL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88" name="pole tekstowe 4"/>
          <p:cNvSpPr txBox="1">
            <a:spLocks noChangeArrowheads="1"/>
          </p:cNvSpPr>
          <p:nvPr/>
        </p:nvSpPr>
        <p:spPr bwMode="auto">
          <a:xfrm>
            <a:off x="1295400" y="404813"/>
            <a:ext cx="65532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800">
                <a:latin typeface="Broadway" pitchFamily="82" charset="0"/>
              </a:rPr>
              <a:t>A COMPUTER VIRUS</a:t>
            </a:r>
          </a:p>
        </p:txBody>
      </p:sp>
      <p:sp>
        <p:nvSpPr>
          <p:cNvPr id="41989" name="Prostokąt 6"/>
          <p:cNvSpPr>
            <a:spLocks noChangeArrowheads="1"/>
          </p:cNvSpPr>
          <p:nvPr/>
        </p:nvSpPr>
        <p:spPr bwMode="auto">
          <a:xfrm>
            <a:off x="900113" y="2790825"/>
            <a:ext cx="7848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They're hidden in commonly used programs like games or PDF viewers</a:t>
            </a:r>
            <a:endParaRPr lang="pl-PL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90" name="Prostokąt 7"/>
          <p:cNvSpPr>
            <a:spLocks noChangeArrowheads="1"/>
          </p:cNvSpPr>
          <p:nvPr/>
        </p:nvSpPr>
        <p:spPr bwMode="auto">
          <a:xfrm>
            <a:off x="900113" y="3224213"/>
            <a:ext cx="70564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pl-PL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ou can also get it in an infected file as an attachment to an e-mail</a:t>
            </a:r>
            <a:endParaRPr lang="pl-PL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91" name="Prostokąt 9"/>
          <p:cNvSpPr>
            <a:spLocks noChangeArrowheads="1"/>
          </p:cNvSpPr>
          <p:nvPr/>
        </p:nvSpPr>
        <p:spPr bwMode="auto">
          <a:xfrm>
            <a:off x="900113" y="3678238"/>
            <a:ext cx="7659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pl-PL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ou yourself can download it along with another file from the Internet</a:t>
            </a:r>
            <a:r>
              <a:rPr lang="pl-PL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41992" name="Prostokąt 10"/>
          <p:cNvSpPr>
            <a:spLocks noChangeArrowheads="1"/>
          </p:cNvSpPr>
          <p:nvPr/>
        </p:nvSpPr>
        <p:spPr bwMode="auto">
          <a:xfrm>
            <a:off x="912813" y="4778375"/>
            <a:ext cx="34591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 Black" pitchFamily="34" charset="0"/>
              </a:rPr>
              <a:t>How to recognize a virus</a:t>
            </a:r>
            <a:r>
              <a:rPr lang="pl-PL">
                <a:latin typeface="Arial Black" pitchFamily="34" charset="0"/>
              </a:rPr>
              <a:t>?</a:t>
            </a:r>
          </a:p>
        </p:txBody>
      </p:sp>
      <p:sp>
        <p:nvSpPr>
          <p:cNvPr id="41993" name="Prostokąt 11"/>
          <p:cNvSpPr>
            <a:spLocks noChangeArrowheads="1"/>
          </p:cNvSpPr>
          <p:nvPr/>
        </p:nvSpPr>
        <p:spPr bwMode="auto">
          <a:xfrm>
            <a:off x="919163" y="5253038"/>
            <a:ext cx="41386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Your internet connection may be slow.</a:t>
            </a:r>
            <a:endParaRPr lang="pl-PL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94" name="Prostokąt 12"/>
          <p:cNvSpPr>
            <a:spLocks noChangeArrowheads="1"/>
          </p:cNvSpPr>
          <p:nvPr/>
        </p:nvSpPr>
        <p:spPr bwMode="auto">
          <a:xfrm>
            <a:off x="912813" y="5684838"/>
            <a:ext cx="4432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Your antivirus or firewall may be disabled.</a:t>
            </a:r>
            <a:endParaRPr lang="pl-PL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95" name="pole tekstowe 13"/>
          <p:cNvSpPr txBox="1">
            <a:spLocks noChangeArrowheads="1"/>
          </p:cNvSpPr>
          <p:nvPr/>
        </p:nvSpPr>
        <p:spPr bwMode="auto">
          <a:xfrm>
            <a:off x="912813" y="2341563"/>
            <a:ext cx="38655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Arial Black" pitchFamily="34" charset="0"/>
              </a:rPr>
              <a:t>Where do they come from?</a:t>
            </a:r>
          </a:p>
        </p:txBody>
      </p:sp>
      <p:pic>
        <p:nvPicPr>
          <p:cNvPr id="41996" name="Obraz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53100" y="4802188"/>
            <a:ext cx="20955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7" name="Obraz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34275" y="1700213"/>
            <a:ext cx="160972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J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rop">
    <a:dk1>
      <a:sysClr val="windowText" lastClr="000000"/>
    </a:dk1>
    <a:lt1>
      <a:sysClr val="window" lastClr="FFFFFF"/>
    </a:lt1>
    <a:dk2>
      <a:srgbClr val="191B0E"/>
    </a:dk2>
    <a:lt2>
      <a:srgbClr val="EFEDE3"/>
    </a:lt2>
    <a:accent1>
      <a:srgbClr val="8C8D86"/>
    </a:accent1>
    <a:accent2>
      <a:srgbClr val="E6C069"/>
    </a:accent2>
    <a:accent3>
      <a:srgbClr val="897B61"/>
    </a:accent3>
    <a:accent4>
      <a:srgbClr val="8DAB8E"/>
    </a:accent4>
    <a:accent5>
      <a:srgbClr val="77A2BB"/>
    </a:accent5>
    <a:accent6>
      <a:srgbClr val="E28394"/>
    </a:accent6>
    <a:hlink>
      <a:srgbClr val="77A2BB"/>
    </a:hlink>
    <a:folHlink>
      <a:srgbClr val="957A9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Przycinanie</Template>
  <TotalTime>441</TotalTime>
  <Words>729</Words>
  <Application>Microsoft Office PowerPoint</Application>
  <PresentationFormat>Pokaz na ekranie (4:3)</PresentationFormat>
  <Paragraphs>109</Paragraphs>
  <Slides>15</Slides>
  <Notes>2</Notes>
  <HiddenSlides>0</HiddenSlides>
  <MMClips>1</MMClips>
  <ScaleCrop>false</ScaleCrop>
  <HeadingPairs>
    <vt:vector size="6" baseType="variant">
      <vt:variant>
        <vt:lpstr>Używane czcionki</vt:lpstr>
      </vt:variant>
      <vt:variant>
        <vt:i4>16</vt:i4>
      </vt:variant>
      <vt:variant>
        <vt:lpstr>Szablon projektu</vt:lpstr>
      </vt:variant>
      <vt:variant>
        <vt:i4>16</vt:i4>
      </vt:variant>
      <vt:variant>
        <vt:lpstr>Tytuły slajdów</vt:lpstr>
      </vt:variant>
      <vt:variant>
        <vt:i4>15</vt:i4>
      </vt:variant>
    </vt:vector>
  </HeadingPairs>
  <TitlesOfParts>
    <vt:vector size="47" baseType="lpstr">
      <vt:lpstr>Franklin Gothic Book</vt:lpstr>
      <vt:lpstr>Arial</vt:lpstr>
      <vt:lpstr>Calibri</vt:lpstr>
      <vt:lpstr>Century Gothic</vt:lpstr>
      <vt:lpstr>Wingdings 3</vt:lpstr>
      <vt:lpstr>Bauhaus 93</vt:lpstr>
      <vt:lpstr>Tw Cen MT Condensed Extra Bold</vt:lpstr>
      <vt:lpstr>Broadway</vt:lpstr>
      <vt:lpstr>Times New Roman</vt:lpstr>
      <vt:lpstr>Arial Black</vt:lpstr>
      <vt:lpstr>Source Sans Pro</vt:lpstr>
      <vt:lpstr>Angsana New</vt:lpstr>
      <vt:lpstr>Eras Bold ITC</vt:lpstr>
      <vt:lpstr>Harlow Solid Italic</vt:lpstr>
      <vt:lpstr>Wingdings</vt:lpstr>
      <vt:lpstr>Bodoni MT Black</vt:lpstr>
      <vt:lpstr>Crop</vt:lpstr>
      <vt:lpstr>Jon</vt:lpstr>
      <vt:lpstr>Crop</vt:lpstr>
      <vt:lpstr>Crop</vt:lpstr>
      <vt:lpstr>Crop</vt:lpstr>
      <vt:lpstr>Crop</vt:lpstr>
      <vt:lpstr>Crop</vt:lpstr>
      <vt:lpstr>Crop</vt:lpstr>
      <vt:lpstr>Crop</vt:lpstr>
      <vt:lpstr>Crop</vt:lpstr>
      <vt:lpstr>Crop</vt:lpstr>
      <vt:lpstr>Crop</vt:lpstr>
      <vt:lpstr>Crop</vt:lpstr>
      <vt:lpstr>Jon</vt:lpstr>
      <vt:lpstr>Jon</vt:lpstr>
      <vt:lpstr>Jon</vt:lpstr>
      <vt:lpstr>Slajd 1</vt:lpstr>
      <vt:lpstr>OBEY THE LAW ON THE INTERNET</vt:lpstr>
      <vt:lpstr>5 rules to follow  on the Internet:</vt:lpstr>
      <vt:lpstr>WHAT DANGERS WAIT US ON THE INTERNET ?</vt:lpstr>
      <vt:lpstr> HACKERS</vt:lpstr>
      <vt:lpstr>Slajd 6</vt:lpstr>
      <vt:lpstr>Slajd 7</vt:lpstr>
      <vt:lpstr>Slajd 8</vt:lpstr>
      <vt:lpstr>Slajd 9</vt:lpstr>
      <vt:lpstr>Slajd 10</vt:lpstr>
      <vt:lpstr>How to protect yourself ?</vt:lpstr>
      <vt:lpstr> RULES-SAVE PASSWORD </vt:lpstr>
      <vt:lpstr>What is this Internet search engine?</vt:lpstr>
      <vt:lpstr>Slajd 14</vt:lpstr>
      <vt:lpstr>Slajd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Niedzielski</dc:creator>
  <cp:lastModifiedBy>majki</cp:lastModifiedBy>
  <cp:revision>40</cp:revision>
  <dcterms:created xsi:type="dcterms:W3CDTF">2021-02-12T16:31:34Z</dcterms:created>
  <dcterms:modified xsi:type="dcterms:W3CDTF">2021-02-16T17:25:30Z</dcterms:modified>
</cp:coreProperties>
</file>